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Barlow SemiBold" panose="020B0604020202020204" charset="0"/>
      <p:regular r:id="rId11"/>
      <p:bold r:id="rId12"/>
      <p:italic r:id="rId13"/>
      <p:boldItalic r:id="rId14"/>
    </p:embeddedFont>
    <p:embeddedFont>
      <p:font typeface="Barlow" panose="020B060402020202020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Barlow Ligh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630c2eb8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630c2eb8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630c2eb8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630c2eb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630c2eb88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630c2eb8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630c2eb8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630c2eb8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41403" y="3124853"/>
            <a:ext cx="8801751" cy="2018725"/>
            <a:chOff x="-4395163" y="751996"/>
            <a:chExt cx="13539073" cy="3105254"/>
          </a:xfrm>
        </p:grpSpPr>
        <p:sp>
          <p:nvSpPr>
            <p:cNvPr id="12" name="Google Shape;12;p2"/>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833500" y="751996"/>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grpSp>
        <p:nvGrpSpPr>
          <p:cNvPr id="133" name="Google Shape;133;p11"/>
          <p:cNvGrpSpPr/>
          <p:nvPr/>
        </p:nvGrpSpPr>
        <p:grpSpPr>
          <a:xfrm>
            <a:off x="0" y="4762400"/>
            <a:ext cx="603997" cy="381100"/>
            <a:chOff x="0" y="4762400"/>
            <a:chExt cx="603997" cy="381100"/>
          </a:xfrm>
        </p:grpSpPr>
        <p:sp>
          <p:nvSpPr>
            <p:cNvPr id="134" name="Google Shape;134;p11"/>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37" name="Google Shape;137;p11"/>
          <p:cNvGrpSpPr/>
          <p:nvPr/>
        </p:nvGrpSpPr>
        <p:grpSpPr>
          <a:xfrm rot="10800000">
            <a:off x="125800" y="4"/>
            <a:ext cx="9018200" cy="468805"/>
            <a:chOff x="8" y="4674804"/>
            <a:chExt cx="9018200" cy="468805"/>
          </a:xfrm>
        </p:grpSpPr>
        <p:sp>
          <p:nvSpPr>
            <p:cNvPr id="138" name="Google Shape;138;p11"/>
            <p:cNvSpPr/>
            <p:nvPr/>
          </p:nvSpPr>
          <p:spPr>
            <a:xfrm rot="10800000">
              <a:off x="8" y="4766509"/>
              <a:ext cx="377100" cy="3771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40" name="Google Shape;140;p11"/>
            <p:cNvSpPr/>
            <p:nvPr/>
          </p:nvSpPr>
          <p:spPr>
            <a:xfrm rot="10800000">
              <a:off x="633808" y="4674838"/>
              <a:ext cx="8384400" cy="3312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ith ribbon">
  <p:cSld name="BLANK_1">
    <p:spTree>
      <p:nvGrpSpPr>
        <p:cNvPr id="1" name="Shape 141"/>
        <p:cNvGrpSpPr/>
        <p:nvPr/>
      </p:nvGrpSpPr>
      <p:grpSpPr>
        <a:xfrm>
          <a:off x="0" y="0"/>
          <a:ext cx="0" cy="0"/>
          <a:chOff x="0" y="0"/>
          <a:chExt cx="0" cy="0"/>
        </a:xfrm>
      </p:grpSpPr>
      <p:grpSp>
        <p:nvGrpSpPr>
          <p:cNvPr id="142" name="Google Shape;142;p12"/>
          <p:cNvGrpSpPr/>
          <p:nvPr/>
        </p:nvGrpSpPr>
        <p:grpSpPr>
          <a:xfrm>
            <a:off x="0" y="4762400"/>
            <a:ext cx="603997" cy="381100"/>
            <a:chOff x="0" y="4762400"/>
            <a:chExt cx="603997" cy="381100"/>
          </a:xfrm>
        </p:grpSpPr>
        <p:sp>
          <p:nvSpPr>
            <p:cNvPr id="143" name="Google Shape;143;p12"/>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2"/>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12"/>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6" name="Google Shape;146;p12"/>
          <p:cNvGrpSpPr/>
          <p:nvPr/>
        </p:nvGrpSpPr>
        <p:grpSpPr>
          <a:xfrm rot="10800000">
            <a:off x="0" y="-47"/>
            <a:ext cx="9144000" cy="5157522"/>
            <a:chOff x="8" y="-13862"/>
            <a:chExt cx="9144000" cy="5157522"/>
          </a:xfrm>
        </p:grpSpPr>
        <p:sp>
          <p:nvSpPr>
            <p:cNvPr id="147" name="Google Shape;147;p12"/>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2"/>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149" name="Google Shape;149;p12"/>
            <p:cNvSpPr/>
            <p:nvPr/>
          </p:nvSpPr>
          <p:spPr>
            <a:xfrm rot="10800000">
              <a:off x="633908" y="382913"/>
              <a:ext cx="8510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381000" y="752088"/>
            <a:ext cx="8762909" cy="3105763"/>
            <a:chOff x="381000" y="752088"/>
            <a:chExt cx="8762909" cy="3105763"/>
          </a:xfrm>
        </p:grpSpPr>
        <p:sp>
          <p:nvSpPr>
            <p:cNvPr id="21" name="Google Shape;21;p3"/>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22" name="Google Shape;22;p3"/>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81000" y="1285650"/>
              <a:ext cx="54525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833500" y="3112325"/>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001F46">
                <a:alpha val="20110"/>
              </a:srgbClr>
            </a:solidFill>
            <a:ln>
              <a:noFill/>
            </a:ln>
          </p:spPr>
        </p:sp>
        <p:sp>
          <p:nvSpPr>
            <p:cNvPr id="25" name="Google Shape;25;p3"/>
            <p:cNvSpPr/>
            <p:nvPr/>
          </p:nvSpPr>
          <p:spPr>
            <a:xfrm>
              <a:off x="6572284" y="3112333"/>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81000" y="36459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614975" y="2026650"/>
            <a:ext cx="4969500" cy="563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subTitle" idx="1"/>
          </p:nvPr>
        </p:nvSpPr>
        <p:spPr>
          <a:xfrm>
            <a:off x="614975" y="2611075"/>
            <a:ext cx="4969500" cy="27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grpSp>
        <p:nvGrpSpPr>
          <p:cNvPr id="30" name="Google Shape;30;p4"/>
          <p:cNvGrpSpPr/>
          <p:nvPr/>
        </p:nvGrpSpPr>
        <p:grpSpPr>
          <a:xfrm>
            <a:off x="381000" y="380950"/>
            <a:ext cx="8762909" cy="4384250"/>
            <a:chOff x="381000" y="380950"/>
            <a:chExt cx="8762909" cy="4384250"/>
          </a:xfrm>
        </p:grpSpPr>
        <p:sp>
          <p:nvSpPr>
            <p:cNvPr id="31" name="Google Shape;31;p4"/>
            <p:cNvSpPr/>
            <p:nvPr/>
          </p:nvSpPr>
          <p:spPr>
            <a:xfrm>
              <a:off x="5829300" y="380950"/>
              <a:ext cx="746875" cy="4382725"/>
            </a:xfrm>
            <a:custGeom>
              <a:avLst/>
              <a:gdLst/>
              <a:ahLst/>
              <a:cxnLst/>
              <a:rect l="l" t="t" r="r" b="b"/>
              <a:pathLst>
                <a:path w="29875" h="175309" extrusionOk="0">
                  <a:moveTo>
                    <a:pt x="29713" y="25517"/>
                  </a:moveTo>
                  <a:lnTo>
                    <a:pt x="0" y="0"/>
                  </a:lnTo>
                  <a:lnTo>
                    <a:pt x="100" y="175309"/>
                  </a:lnTo>
                  <a:lnTo>
                    <a:pt x="29875" y="128396"/>
                  </a:lnTo>
                  <a:close/>
                </a:path>
              </a:pathLst>
            </a:custGeom>
            <a:solidFill>
              <a:schemeClr val="accent2"/>
            </a:solidFill>
            <a:ln>
              <a:noFill/>
            </a:ln>
          </p:spPr>
        </p:sp>
        <p:sp>
          <p:nvSpPr>
            <p:cNvPr id="32" name="Google Shape;32;p4"/>
            <p:cNvSpPr/>
            <p:nvPr/>
          </p:nvSpPr>
          <p:spPr>
            <a:xfrm>
              <a:off x="5830600" y="3379100"/>
              <a:ext cx="741675" cy="1384575"/>
            </a:xfrm>
            <a:custGeom>
              <a:avLst/>
              <a:gdLst/>
              <a:ahLst/>
              <a:cxnLst/>
              <a:rect l="l" t="t" r="r" b="b"/>
              <a:pathLst>
                <a:path w="29667" h="55383" extrusionOk="0">
                  <a:moveTo>
                    <a:pt x="29513" y="0"/>
                  </a:moveTo>
                  <a:lnTo>
                    <a:pt x="0" y="46895"/>
                  </a:lnTo>
                  <a:lnTo>
                    <a:pt x="0" y="55383"/>
                  </a:lnTo>
                  <a:lnTo>
                    <a:pt x="29667" y="8625"/>
                  </a:lnTo>
                  <a:close/>
                </a:path>
              </a:pathLst>
            </a:custGeom>
            <a:solidFill>
              <a:srgbClr val="001F46">
                <a:alpha val="20110"/>
              </a:srgbClr>
            </a:solidFill>
            <a:ln>
              <a:noFill/>
            </a:ln>
          </p:spPr>
        </p:sp>
        <p:sp>
          <p:nvSpPr>
            <p:cNvPr id="33" name="Google Shape;33;p4"/>
            <p:cNvSpPr/>
            <p:nvPr/>
          </p:nvSpPr>
          <p:spPr>
            <a:xfrm rot="10800000">
              <a:off x="6572309" y="1017613"/>
              <a:ext cx="2571600" cy="25719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10800000">
              <a:off x="381000" y="381000"/>
              <a:ext cx="5452500" cy="43842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572284" y="3377858"/>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81000" y="45506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4"/>
          <p:cNvGrpSpPr/>
          <p:nvPr/>
        </p:nvGrpSpPr>
        <p:grpSpPr>
          <a:xfrm>
            <a:off x="0" y="4762400"/>
            <a:ext cx="603997" cy="381100"/>
            <a:chOff x="0" y="4762400"/>
            <a:chExt cx="603997" cy="381100"/>
          </a:xfrm>
        </p:grpSpPr>
        <p:sp>
          <p:nvSpPr>
            <p:cNvPr id="38" name="Google Shape;38;p4"/>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txBox="1">
            <a:spLocks noGrp="1"/>
          </p:cNvSpPr>
          <p:nvPr>
            <p:ph type="body" idx="1"/>
          </p:nvPr>
        </p:nvSpPr>
        <p:spPr>
          <a:xfrm>
            <a:off x="1105629" y="1039525"/>
            <a:ext cx="4055100" cy="2914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chemeClr val="lt1"/>
              </a:buClr>
              <a:buSzPts val="3000"/>
              <a:buChar char="▸"/>
              <a:defRPr sz="3000">
                <a:solidFill>
                  <a:schemeClr val="lt1"/>
                </a:solidFill>
              </a:defRPr>
            </a:lvl1pPr>
            <a:lvl2pPr marL="914400" lvl="1" indent="-419100" rtl="0">
              <a:spcBef>
                <a:spcPts val="0"/>
              </a:spcBef>
              <a:spcAft>
                <a:spcPts val="0"/>
              </a:spcAft>
              <a:buClr>
                <a:schemeClr val="lt1"/>
              </a:buClr>
              <a:buSzPts val="3000"/>
              <a:buChar char="▹"/>
              <a:defRPr sz="3000">
                <a:solidFill>
                  <a:schemeClr val="lt1"/>
                </a:solidFill>
              </a:defRPr>
            </a:lvl2pPr>
            <a:lvl3pPr marL="1371600" lvl="2" indent="-419100" rtl="0">
              <a:spcBef>
                <a:spcPts val="0"/>
              </a:spcBef>
              <a:spcAft>
                <a:spcPts val="0"/>
              </a:spcAft>
              <a:buClr>
                <a:schemeClr val="lt1"/>
              </a:buClr>
              <a:buSzPts val="3000"/>
              <a:buChar char="■"/>
              <a:defRPr sz="3000">
                <a:solidFill>
                  <a:schemeClr val="lt1"/>
                </a:solidFill>
              </a:defRPr>
            </a:lvl3pPr>
            <a:lvl4pPr marL="1828800" lvl="3" indent="-419100" rtl="0">
              <a:spcBef>
                <a:spcPts val="0"/>
              </a:spcBef>
              <a:spcAft>
                <a:spcPts val="0"/>
              </a:spcAft>
              <a:buClr>
                <a:schemeClr val="lt1"/>
              </a:buClr>
              <a:buSzPts val="3000"/>
              <a:buChar char="●"/>
              <a:defRPr sz="3000">
                <a:solidFill>
                  <a:schemeClr val="lt1"/>
                </a:solidFill>
              </a:defRPr>
            </a:lvl4pPr>
            <a:lvl5pPr marL="2286000" lvl="4" indent="-419100" rtl="0">
              <a:spcBef>
                <a:spcPts val="0"/>
              </a:spcBef>
              <a:spcAft>
                <a:spcPts val="0"/>
              </a:spcAft>
              <a:buClr>
                <a:schemeClr val="lt1"/>
              </a:buClr>
              <a:buSzPts val="3000"/>
              <a:buChar char="○"/>
              <a:defRPr sz="3000">
                <a:solidFill>
                  <a:schemeClr val="lt1"/>
                </a:solidFill>
              </a:defRPr>
            </a:lvl5pPr>
            <a:lvl6pPr marL="2743200" lvl="5" indent="-419100" rtl="0">
              <a:spcBef>
                <a:spcPts val="0"/>
              </a:spcBef>
              <a:spcAft>
                <a:spcPts val="0"/>
              </a:spcAft>
              <a:buClr>
                <a:schemeClr val="lt1"/>
              </a:buClr>
              <a:buSzPts val="3000"/>
              <a:buChar char="■"/>
              <a:defRPr sz="3000">
                <a:solidFill>
                  <a:schemeClr val="lt1"/>
                </a:solidFill>
              </a:defRPr>
            </a:lvl6pPr>
            <a:lvl7pPr marL="3200400" lvl="6" indent="-419100" rtl="0">
              <a:spcBef>
                <a:spcPts val="0"/>
              </a:spcBef>
              <a:spcAft>
                <a:spcPts val="0"/>
              </a:spcAft>
              <a:buClr>
                <a:schemeClr val="lt1"/>
              </a:buClr>
              <a:buSzPts val="3000"/>
              <a:buChar char="●"/>
              <a:defRPr sz="3000">
                <a:solidFill>
                  <a:schemeClr val="lt1"/>
                </a:solidFill>
              </a:defRPr>
            </a:lvl7pPr>
            <a:lvl8pPr marL="3657600" lvl="7" indent="-419100" rtl="0">
              <a:spcBef>
                <a:spcPts val="0"/>
              </a:spcBef>
              <a:spcAft>
                <a:spcPts val="0"/>
              </a:spcAft>
              <a:buClr>
                <a:schemeClr val="lt1"/>
              </a:buClr>
              <a:buSzPts val="3000"/>
              <a:buChar char="○"/>
              <a:defRPr sz="3000">
                <a:solidFill>
                  <a:schemeClr val="lt1"/>
                </a:solidFill>
              </a:defRPr>
            </a:lvl8pPr>
            <a:lvl9pPr marL="4114800" lvl="8" indent="-419100" rtl="0">
              <a:spcBef>
                <a:spcPts val="0"/>
              </a:spcBef>
              <a:spcAft>
                <a:spcPts val="0"/>
              </a:spcAft>
              <a:buClr>
                <a:schemeClr val="lt1"/>
              </a:buClr>
              <a:buSzPts val="3000"/>
              <a:buChar char="■"/>
              <a:defRPr sz="3000">
                <a:solidFill>
                  <a:schemeClr val="lt1"/>
                </a:solidFill>
              </a:defRPr>
            </a:lvl9pPr>
          </a:lstStyle>
          <a:p>
            <a:endParaRPr/>
          </a:p>
        </p:txBody>
      </p:sp>
      <p:sp>
        <p:nvSpPr>
          <p:cNvPr id="41" name="Google Shape;41;p4"/>
          <p:cNvSpPr txBox="1"/>
          <p:nvPr/>
        </p:nvSpPr>
        <p:spPr>
          <a:xfrm>
            <a:off x="723450" y="720725"/>
            <a:ext cx="381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dk1"/>
                </a:solidFill>
                <a:latin typeface="Barlow"/>
                <a:ea typeface="Barlow"/>
                <a:cs typeface="Barlow"/>
                <a:sym typeface="Barlow"/>
              </a:rPr>
              <a:t>“</a:t>
            </a:r>
            <a:endParaRPr sz="9600">
              <a:solidFill>
                <a:schemeClr val="dk1"/>
              </a:solidFill>
              <a:latin typeface="Barlow"/>
              <a:ea typeface="Barlow"/>
              <a:cs typeface="Barlow"/>
              <a:sym typeface="Barlow"/>
            </a:endParaRPr>
          </a:p>
        </p:txBody>
      </p:sp>
      <p:sp>
        <p:nvSpPr>
          <p:cNvPr id="42" name="Google Shape;42;p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3"/>
        <p:cNvGrpSpPr/>
        <p:nvPr/>
      </p:nvGrpSpPr>
      <p:grpSpPr>
        <a:xfrm>
          <a:off x="0" y="0"/>
          <a:ext cx="0" cy="0"/>
          <a:chOff x="0" y="0"/>
          <a:chExt cx="0" cy="0"/>
        </a:xfrm>
      </p:grpSpPr>
      <p:grpSp>
        <p:nvGrpSpPr>
          <p:cNvPr id="44" name="Google Shape;44;p5"/>
          <p:cNvGrpSpPr/>
          <p:nvPr/>
        </p:nvGrpSpPr>
        <p:grpSpPr>
          <a:xfrm>
            <a:off x="0" y="4762400"/>
            <a:ext cx="603997" cy="381100"/>
            <a:chOff x="0" y="4762400"/>
            <a:chExt cx="603997" cy="381100"/>
          </a:xfrm>
        </p:grpSpPr>
        <p:sp>
          <p:nvSpPr>
            <p:cNvPr id="45" name="Google Shape;45;p5"/>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a:off x="381000" y="0"/>
            <a:ext cx="8763111" cy="1310918"/>
            <a:chOff x="381000" y="0"/>
            <a:chExt cx="8763111" cy="1310918"/>
          </a:xfrm>
        </p:grpSpPr>
        <p:grpSp>
          <p:nvGrpSpPr>
            <p:cNvPr id="48" name="Google Shape;48;p5"/>
            <p:cNvGrpSpPr/>
            <p:nvPr/>
          </p:nvGrpSpPr>
          <p:grpSpPr>
            <a:xfrm>
              <a:off x="381000" y="0"/>
              <a:ext cx="8763111" cy="1310300"/>
              <a:chOff x="381000" y="0"/>
              <a:chExt cx="8763111" cy="1310300"/>
            </a:xfrm>
          </p:grpSpPr>
          <p:sp>
            <p:nvSpPr>
              <p:cNvPr id="49" name="Google Shape;49;p5"/>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50" name="Google Shape;50;p5"/>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381000" y="967217"/>
              <a:ext cx="8763100" cy="343701"/>
              <a:chOff x="381000" y="862358"/>
              <a:chExt cx="8763100" cy="576872"/>
            </a:xfrm>
          </p:grpSpPr>
          <p:sp>
            <p:nvSpPr>
              <p:cNvPr id="53" name="Google Shape;53;p5"/>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54" name="Google Shape;54;p5"/>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5"/>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5"/>
          <p:cNvSpPr txBox="1">
            <a:spLocks noGrp="1"/>
          </p:cNvSpPr>
          <p:nvPr>
            <p:ph type="body" idx="1"/>
          </p:nvPr>
        </p:nvSpPr>
        <p:spPr>
          <a:xfrm>
            <a:off x="614975" y="1705175"/>
            <a:ext cx="67578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8" name="Google Shape;58;p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9"/>
        <p:cNvGrpSpPr/>
        <p:nvPr/>
      </p:nvGrpSpPr>
      <p:grpSpPr>
        <a:xfrm>
          <a:off x="0" y="0"/>
          <a:ext cx="0" cy="0"/>
          <a:chOff x="0" y="0"/>
          <a:chExt cx="0" cy="0"/>
        </a:xfrm>
      </p:grpSpPr>
      <p:grpSp>
        <p:nvGrpSpPr>
          <p:cNvPr id="60" name="Google Shape;60;p6"/>
          <p:cNvGrpSpPr/>
          <p:nvPr/>
        </p:nvGrpSpPr>
        <p:grpSpPr>
          <a:xfrm>
            <a:off x="0" y="4762400"/>
            <a:ext cx="603997" cy="381100"/>
            <a:chOff x="0" y="4762400"/>
            <a:chExt cx="603997" cy="381100"/>
          </a:xfrm>
        </p:grpSpPr>
        <p:sp>
          <p:nvSpPr>
            <p:cNvPr id="61" name="Google Shape;61;p6"/>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title"/>
          </p:nvPr>
        </p:nvSpPr>
        <p:spPr>
          <a:xfrm>
            <a:off x="614975" y="391350"/>
            <a:ext cx="3613200" cy="9195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
        <p:nvSpPr>
          <p:cNvPr id="64" name="Google Shape;64;p6"/>
          <p:cNvSpPr txBox="1">
            <a:spLocks noGrp="1"/>
          </p:cNvSpPr>
          <p:nvPr>
            <p:ph type="body" idx="1"/>
          </p:nvPr>
        </p:nvSpPr>
        <p:spPr>
          <a:xfrm>
            <a:off x="614975" y="1476575"/>
            <a:ext cx="36132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65" name="Google Shape;65;p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6" name="Google Shape;66;p6"/>
          <p:cNvGrpSpPr/>
          <p:nvPr/>
        </p:nvGrpSpPr>
        <p:grpSpPr>
          <a:xfrm rot="10800000">
            <a:off x="4572000" y="-47"/>
            <a:ext cx="4572000" cy="5157522"/>
            <a:chOff x="8" y="-13862"/>
            <a:chExt cx="4572000" cy="5157522"/>
          </a:xfrm>
        </p:grpSpPr>
        <p:sp>
          <p:nvSpPr>
            <p:cNvPr id="67" name="Google Shape;67;p6"/>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69" name="Google Shape;69;p6"/>
            <p:cNvSpPr/>
            <p:nvPr/>
          </p:nvSpPr>
          <p:spPr>
            <a:xfrm rot="10800000">
              <a:off x="633908" y="382913"/>
              <a:ext cx="3938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7"/>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604000"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5" name="Google Shape;85;p7"/>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6" name="Google Shape;86;p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8"/>
          <p:cNvGrpSpPr/>
          <p:nvPr/>
        </p:nvGrpSpPr>
        <p:grpSpPr>
          <a:xfrm>
            <a:off x="0" y="4762400"/>
            <a:ext cx="603997" cy="381100"/>
            <a:chOff x="0" y="4762400"/>
            <a:chExt cx="603997" cy="381100"/>
          </a:xfrm>
        </p:grpSpPr>
        <p:sp>
          <p:nvSpPr>
            <p:cNvPr id="89" name="Google Shape;89;p8"/>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8"/>
          <p:cNvGrpSpPr/>
          <p:nvPr/>
        </p:nvGrpSpPr>
        <p:grpSpPr>
          <a:xfrm>
            <a:off x="381000" y="0"/>
            <a:ext cx="8763111" cy="1310918"/>
            <a:chOff x="381000" y="0"/>
            <a:chExt cx="8763111" cy="1310918"/>
          </a:xfrm>
        </p:grpSpPr>
        <p:grpSp>
          <p:nvGrpSpPr>
            <p:cNvPr id="92" name="Google Shape;92;p8"/>
            <p:cNvGrpSpPr/>
            <p:nvPr/>
          </p:nvGrpSpPr>
          <p:grpSpPr>
            <a:xfrm>
              <a:off x="381000" y="0"/>
              <a:ext cx="8763111" cy="1310300"/>
              <a:chOff x="381000" y="0"/>
              <a:chExt cx="8763111" cy="1310300"/>
            </a:xfrm>
          </p:grpSpPr>
          <p:sp>
            <p:nvSpPr>
              <p:cNvPr id="93" name="Google Shape;93;p8"/>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94" name="Google Shape;94;p8"/>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8"/>
            <p:cNvGrpSpPr/>
            <p:nvPr/>
          </p:nvGrpSpPr>
          <p:grpSpPr>
            <a:xfrm>
              <a:off x="381000" y="967217"/>
              <a:ext cx="8763100" cy="343701"/>
              <a:chOff x="381000" y="862358"/>
              <a:chExt cx="8763100" cy="576872"/>
            </a:xfrm>
          </p:grpSpPr>
          <p:sp>
            <p:nvSpPr>
              <p:cNvPr id="97" name="Google Shape;97;p8"/>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98" name="Google Shape;98;p8"/>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8"/>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8"/>
          <p:cNvSpPr txBox="1">
            <a:spLocks noGrp="1"/>
          </p:cNvSpPr>
          <p:nvPr>
            <p:ph type="body" idx="1"/>
          </p:nvPr>
        </p:nvSpPr>
        <p:spPr>
          <a:xfrm>
            <a:off x="61497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2" name="Google Shape;102;p8"/>
          <p:cNvSpPr txBox="1">
            <a:spLocks noGrp="1"/>
          </p:cNvSpPr>
          <p:nvPr>
            <p:ph type="body" idx="2"/>
          </p:nvPr>
        </p:nvSpPr>
        <p:spPr>
          <a:xfrm>
            <a:off x="2949570"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3" name="Google Shape;103;p8"/>
          <p:cNvSpPr txBox="1">
            <a:spLocks noGrp="1"/>
          </p:cNvSpPr>
          <p:nvPr>
            <p:ph type="body" idx="3"/>
          </p:nvPr>
        </p:nvSpPr>
        <p:spPr>
          <a:xfrm>
            <a:off x="528416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4" name="Google Shape;104;p8"/>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grpSp>
        <p:nvGrpSpPr>
          <p:cNvPr id="106" name="Google Shape;106;p9"/>
          <p:cNvGrpSpPr/>
          <p:nvPr/>
        </p:nvGrpSpPr>
        <p:grpSpPr>
          <a:xfrm>
            <a:off x="0" y="4762400"/>
            <a:ext cx="603997" cy="381100"/>
            <a:chOff x="0" y="4762400"/>
            <a:chExt cx="603997" cy="381100"/>
          </a:xfrm>
        </p:grpSpPr>
        <p:sp>
          <p:nvSpPr>
            <p:cNvPr id="107" name="Google Shape;107;p9"/>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9"/>
          <p:cNvGrpSpPr/>
          <p:nvPr/>
        </p:nvGrpSpPr>
        <p:grpSpPr>
          <a:xfrm>
            <a:off x="381000" y="0"/>
            <a:ext cx="8763111" cy="1310918"/>
            <a:chOff x="381000" y="0"/>
            <a:chExt cx="8763111" cy="1310918"/>
          </a:xfrm>
        </p:grpSpPr>
        <p:grpSp>
          <p:nvGrpSpPr>
            <p:cNvPr id="110" name="Google Shape;110;p9"/>
            <p:cNvGrpSpPr/>
            <p:nvPr/>
          </p:nvGrpSpPr>
          <p:grpSpPr>
            <a:xfrm>
              <a:off x="381000" y="0"/>
              <a:ext cx="8763111" cy="1310300"/>
              <a:chOff x="381000" y="0"/>
              <a:chExt cx="8763111" cy="1310300"/>
            </a:xfrm>
          </p:grpSpPr>
          <p:sp>
            <p:nvSpPr>
              <p:cNvPr id="111" name="Google Shape;111;p9"/>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12" name="Google Shape;112;p9"/>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9"/>
            <p:cNvGrpSpPr/>
            <p:nvPr/>
          </p:nvGrpSpPr>
          <p:grpSpPr>
            <a:xfrm>
              <a:off x="381000" y="967217"/>
              <a:ext cx="8763100" cy="343701"/>
              <a:chOff x="381000" y="862358"/>
              <a:chExt cx="8763100" cy="576872"/>
            </a:xfrm>
          </p:grpSpPr>
          <p:sp>
            <p:nvSpPr>
              <p:cNvPr id="115" name="Google Shape;115;p9"/>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116" name="Google Shape;116;p9"/>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 name="Google Shape;118;p9"/>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9"/>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p:nvPr/>
        </p:nvSpPr>
        <p:spPr>
          <a:xfrm rot="10800000">
            <a:off x="7365397" y="75"/>
            <a:ext cx="724800" cy="10557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0"/>
          <p:cNvGrpSpPr/>
          <p:nvPr/>
        </p:nvGrpSpPr>
        <p:grpSpPr>
          <a:xfrm>
            <a:off x="8" y="4674804"/>
            <a:ext cx="8088217" cy="468805"/>
            <a:chOff x="8" y="4674804"/>
            <a:chExt cx="8088217" cy="468805"/>
          </a:xfrm>
        </p:grpSpPr>
        <p:sp>
          <p:nvSpPr>
            <p:cNvPr id="123" name="Google Shape;123;p10"/>
            <p:cNvSpPr/>
            <p:nvPr/>
          </p:nvSpPr>
          <p:spPr>
            <a:xfrm>
              <a:off x="8" y="4766509"/>
              <a:ext cx="377100" cy="3771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0"/>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6"/>
            </a:solidFill>
            <a:ln>
              <a:noFill/>
            </a:ln>
          </p:spPr>
        </p:sp>
        <p:sp>
          <p:nvSpPr>
            <p:cNvPr id="125" name="Google Shape;125;p10"/>
            <p:cNvSpPr/>
            <p:nvPr/>
          </p:nvSpPr>
          <p:spPr>
            <a:xfrm rot="10800000">
              <a:off x="633825" y="4674850"/>
              <a:ext cx="7454400" cy="331200"/>
            </a:xfrm>
            <a:prstGeom prst="rect">
              <a:avLst/>
            </a:prstGeom>
            <a:gradFill>
              <a:gsLst>
                <a:gs pos="0">
                  <a:schemeClr val="accent6"/>
                </a:gs>
                <a:gs pos="73000">
                  <a:schemeClr val="accent6"/>
                </a:gs>
                <a:gs pos="100000">
                  <a:srgbClr val="C3CFDE"/>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0"/>
          <p:cNvSpPr txBox="1">
            <a:spLocks noGrp="1"/>
          </p:cNvSpPr>
          <p:nvPr>
            <p:ph type="sldNum" idx="12"/>
          </p:nvPr>
        </p:nvSpPr>
        <p:spPr>
          <a:xfrm>
            <a:off x="0" y="4762400"/>
            <a:ext cx="381000" cy="386400"/>
          </a:xfrm>
          <a:prstGeom prst="rect">
            <a:avLst/>
          </a:prstGeom>
          <a:noFill/>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7" name="Google Shape;127;p10"/>
          <p:cNvGrpSpPr/>
          <p:nvPr/>
        </p:nvGrpSpPr>
        <p:grpSpPr>
          <a:xfrm>
            <a:off x="8090200" y="0"/>
            <a:ext cx="1053910" cy="1053906"/>
            <a:chOff x="8090200" y="0"/>
            <a:chExt cx="1053910" cy="1053906"/>
          </a:xfrm>
        </p:grpSpPr>
        <p:sp>
          <p:nvSpPr>
            <p:cNvPr id="128" name="Google Shape;128;p10"/>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0"/>
            <p:cNvSpPr/>
            <p:nvPr/>
          </p:nvSpPr>
          <p:spPr>
            <a:xfrm>
              <a:off x="8090200" y="967217"/>
              <a:ext cx="1053900" cy="86689"/>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0"/>
          <p:cNvSpPr txBox="1">
            <a:spLocks noGrp="1"/>
          </p:cNvSpPr>
          <p:nvPr>
            <p:ph type="body" idx="1"/>
          </p:nvPr>
        </p:nvSpPr>
        <p:spPr>
          <a:xfrm>
            <a:off x="814200" y="4674800"/>
            <a:ext cx="7104000" cy="3267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400"/>
              <a:buNone/>
              <a:defRPr sz="1400"/>
            </a:lvl1pPr>
          </a:lstStyle>
          <a:p>
            <a:endParaRPr/>
          </a:p>
        </p:txBody>
      </p:sp>
      <p:sp>
        <p:nvSpPr>
          <p:cNvPr id="131" name="Google Shape;131;p10"/>
          <p:cNvSpPr/>
          <p:nvPr/>
        </p:nvSpPr>
        <p:spPr>
          <a:xfrm>
            <a:off x="7366400" y="0"/>
            <a:ext cx="723250" cy="1051175"/>
          </a:xfrm>
          <a:custGeom>
            <a:avLst/>
            <a:gdLst/>
            <a:ahLst/>
            <a:cxnLst/>
            <a:rect l="l" t="t" r="r" b="b"/>
            <a:pathLst>
              <a:path w="28930" h="42047" extrusionOk="0">
                <a:moveTo>
                  <a:pt x="0" y="0"/>
                </a:moveTo>
                <a:lnTo>
                  <a:pt x="28930" y="42047"/>
                </a:lnTo>
                <a:lnTo>
                  <a:pt x="28930" y="38739"/>
                </a:lnTo>
                <a:lnTo>
                  <a:pt x="2908" y="74"/>
                </a:lnTo>
                <a:close/>
              </a:path>
            </a:pathLst>
          </a:custGeom>
          <a:solidFill>
            <a:srgbClr val="001F46">
              <a:alpha val="2011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0" y="4762400"/>
            <a:ext cx="381000" cy="386400"/>
          </a:xfrm>
          <a:prstGeom prst="rect">
            <a:avLst/>
          </a:prstGeom>
          <a:noFill/>
          <a:ln>
            <a:noFill/>
          </a:ln>
        </p:spPr>
        <p:txBody>
          <a:bodyPr spcFirstLastPara="1" wrap="square" lIns="0" tIns="0" rIns="0" bIns="0" anchor="ctr" anchorCtr="0">
            <a:noAutofit/>
          </a:bodyPr>
          <a:lstStyle>
            <a:lvl1pPr lvl="0" algn="ctr" rtl="0">
              <a:buNone/>
              <a:defRPr sz="1100">
                <a:solidFill>
                  <a:schemeClr val="dk2"/>
                </a:solidFill>
                <a:latin typeface="Barlow SemiBold"/>
                <a:ea typeface="Barlow SemiBold"/>
                <a:cs typeface="Barlow SemiBold"/>
                <a:sym typeface="Barlow SemiBold"/>
              </a:defRPr>
            </a:lvl1pPr>
            <a:lvl2pPr lvl="1" algn="ctr" rtl="0">
              <a:buNone/>
              <a:defRPr sz="1100">
                <a:solidFill>
                  <a:schemeClr val="dk2"/>
                </a:solidFill>
                <a:latin typeface="Barlow SemiBold"/>
                <a:ea typeface="Barlow SemiBold"/>
                <a:cs typeface="Barlow SemiBold"/>
                <a:sym typeface="Barlow SemiBold"/>
              </a:defRPr>
            </a:lvl2pPr>
            <a:lvl3pPr lvl="2" algn="ctr" rtl="0">
              <a:buNone/>
              <a:defRPr sz="1100">
                <a:solidFill>
                  <a:schemeClr val="dk2"/>
                </a:solidFill>
                <a:latin typeface="Barlow SemiBold"/>
                <a:ea typeface="Barlow SemiBold"/>
                <a:cs typeface="Barlow SemiBold"/>
                <a:sym typeface="Barlow SemiBold"/>
              </a:defRPr>
            </a:lvl3pPr>
            <a:lvl4pPr lvl="3" algn="ctr" rtl="0">
              <a:buNone/>
              <a:defRPr sz="1100">
                <a:solidFill>
                  <a:schemeClr val="dk2"/>
                </a:solidFill>
                <a:latin typeface="Barlow SemiBold"/>
                <a:ea typeface="Barlow SemiBold"/>
                <a:cs typeface="Barlow SemiBold"/>
                <a:sym typeface="Barlow SemiBold"/>
              </a:defRPr>
            </a:lvl4pPr>
            <a:lvl5pPr lvl="4" algn="ctr" rtl="0">
              <a:buNone/>
              <a:defRPr sz="1100">
                <a:solidFill>
                  <a:schemeClr val="dk2"/>
                </a:solidFill>
                <a:latin typeface="Barlow SemiBold"/>
                <a:ea typeface="Barlow SemiBold"/>
                <a:cs typeface="Barlow SemiBold"/>
                <a:sym typeface="Barlow SemiBold"/>
              </a:defRPr>
            </a:lvl5pPr>
            <a:lvl6pPr lvl="5" algn="ctr" rtl="0">
              <a:buNone/>
              <a:defRPr sz="1100">
                <a:solidFill>
                  <a:schemeClr val="dk2"/>
                </a:solidFill>
                <a:latin typeface="Barlow SemiBold"/>
                <a:ea typeface="Barlow SemiBold"/>
                <a:cs typeface="Barlow SemiBold"/>
                <a:sym typeface="Barlow SemiBold"/>
              </a:defRPr>
            </a:lvl6pPr>
            <a:lvl7pPr lvl="6" algn="ctr" rtl="0">
              <a:buNone/>
              <a:defRPr sz="1100">
                <a:solidFill>
                  <a:schemeClr val="dk2"/>
                </a:solidFill>
                <a:latin typeface="Barlow SemiBold"/>
                <a:ea typeface="Barlow SemiBold"/>
                <a:cs typeface="Barlow SemiBold"/>
                <a:sym typeface="Barlow SemiBold"/>
              </a:defRPr>
            </a:lvl7pPr>
            <a:lvl8pPr lvl="7" algn="ctr" rtl="0">
              <a:buNone/>
              <a:defRPr sz="1100">
                <a:solidFill>
                  <a:schemeClr val="dk2"/>
                </a:solidFill>
                <a:latin typeface="Barlow SemiBold"/>
                <a:ea typeface="Barlow SemiBold"/>
                <a:cs typeface="Barlow SemiBold"/>
                <a:sym typeface="Barlow SemiBold"/>
              </a:defRPr>
            </a:lvl8pPr>
            <a:lvl9pPr lvl="8" algn="ctr" rtl="0">
              <a:buNone/>
              <a:defRPr sz="1100">
                <a:solidFill>
                  <a:schemeClr val="dk2"/>
                </a:solidFill>
                <a:latin typeface="Barlow SemiBold"/>
                <a:ea typeface="Barlow SemiBold"/>
                <a:cs typeface="Barlow SemiBold"/>
                <a:sym typeface="Barlow SemiBold"/>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614975" y="391350"/>
            <a:ext cx="6757800" cy="919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9pPr>
          </a:lstStyle>
          <a:p>
            <a:endParaRPr/>
          </a:p>
        </p:txBody>
      </p:sp>
      <p:sp>
        <p:nvSpPr>
          <p:cNvPr id="8" name="Google Shape;8;p1"/>
          <p:cNvSpPr txBox="1">
            <a:spLocks noGrp="1"/>
          </p:cNvSpPr>
          <p:nvPr>
            <p:ph type="body" idx="1"/>
          </p:nvPr>
        </p:nvSpPr>
        <p:spPr>
          <a:xfrm>
            <a:off x="614975" y="1705175"/>
            <a:ext cx="6757800" cy="28266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3"/>
          <p:cNvGrpSpPr/>
          <p:nvPr/>
        </p:nvGrpSpPr>
        <p:grpSpPr>
          <a:xfrm>
            <a:off x="8013742" y="4015142"/>
            <a:ext cx="600715" cy="600715"/>
            <a:chOff x="8762414" y="2939573"/>
            <a:chExt cx="457200" cy="457200"/>
          </a:xfrm>
        </p:grpSpPr>
        <p:sp>
          <p:nvSpPr>
            <p:cNvPr id="155"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8" name="Google Shape;158;p13"/>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Rabies in Kazakhstan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ctrTitle"/>
          </p:nvPr>
        </p:nvSpPr>
        <p:spPr>
          <a:xfrm>
            <a:off x="7239475" y="1790125"/>
            <a:ext cx="1418700" cy="56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Rabies</a:t>
            </a:r>
            <a:endParaRPr/>
          </a:p>
        </p:txBody>
      </p:sp>
      <p:sp>
        <p:nvSpPr>
          <p:cNvPr id="164" name="Google Shape;164;p14"/>
          <p:cNvSpPr txBox="1">
            <a:spLocks noGrp="1"/>
          </p:cNvSpPr>
          <p:nvPr>
            <p:ph type="subTitle" idx="1"/>
          </p:nvPr>
        </p:nvSpPr>
        <p:spPr>
          <a:xfrm>
            <a:off x="365125" y="1790125"/>
            <a:ext cx="5414700" cy="13197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Deadly zoonotic infectious disease</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Limited  access to treatment in remote locations</a:t>
            </a:r>
            <a:endParaRPr>
              <a:solidFill>
                <a:schemeClr val="lt1"/>
              </a:solidFill>
            </a:endParaRPr>
          </a:p>
          <a:p>
            <a:pPr marL="457200" lvl="0" indent="0" algn="l" rtl="0">
              <a:spcBef>
                <a:spcPts val="0"/>
              </a:spcBef>
              <a:spcAft>
                <a:spcPts val="0"/>
              </a:spcAft>
              <a:buNone/>
            </a:pP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High economic costs</a:t>
            </a:r>
            <a:endParaRPr>
              <a:solidFill>
                <a:schemeClr val="lt1"/>
              </a:solidFill>
            </a:endParaRPr>
          </a:p>
        </p:txBody>
      </p:sp>
      <p:pic>
        <p:nvPicPr>
          <p:cNvPr id="165" name="Google Shape;165;p14"/>
          <p:cNvPicPr preferRelativeResize="0"/>
          <p:nvPr/>
        </p:nvPicPr>
        <p:blipFill>
          <a:blip r:embed="rId3">
            <a:alphaModFix/>
          </a:blip>
          <a:stretch>
            <a:fillRect/>
          </a:stretch>
        </p:blipFill>
        <p:spPr>
          <a:xfrm>
            <a:off x="7437251" y="4002700"/>
            <a:ext cx="1706749" cy="1140800"/>
          </a:xfrm>
          <a:prstGeom prst="rect">
            <a:avLst/>
          </a:prstGeom>
          <a:noFill/>
          <a:ln>
            <a:noFill/>
          </a:ln>
        </p:spPr>
      </p:pic>
      <p:pic>
        <p:nvPicPr>
          <p:cNvPr id="166" name="Google Shape;166;p14"/>
          <p:cNvPicPr preferRelativeResize="0"/>
          <p:nvPr/>
        </p:nvPicPr>
        <p:blipFill>
          <a:blip r:embed="rId4">
            <a:alphaModFix/>
          </a:blip>
          <a:stretch>
            <a:fillRect/>
          </a:stretch>
        </p:blipFill>
        <p:spPr>
          <a:xfrm>
            <a:off x="5264288" y="4002700"/>
            <a:ext cx="2172963" cy="1140799"/>
          </a:xfrm>
          <a:prstGeom prst="rect">
            <a:avLst/>
          </a:prstGeom>
          <a:noFill/>
          <a:ln>
            <a:noFill/>
          </a:ln>
        </p:spPr>
      </p:pic>
      <p:pic>
        <p:nvPicPr>
          <p:cNvPr id="167" name="Google Shape;167;p14"/>
          <p:cNvPicPr preferRelativeResize="0"/>
          <p:nvPr/>
        </p:nvPicPr>
        <p:blipFill rotWithShape="1">
          <a:blip r:embed="rId5">
            <a:alphaModFix/>
          </a:blip>
          <a:srcRect r="15846"/>
          <a:stretch/>
        </p:blipFill>
        <p:spPr>
          <a:xfrm>
            <a:off x="3557552" y="4002700"/>
            <a:ext cx="1706749" cy="1140800"/>
          </a:xfrm>
          <a:prstGeom prst="rect">
            <a:avLst/>
          </a:prstGeom>
          <a:noFill/>
          <a:ln>
            <a:noFill/>
          </a:ln>
        </p:spPr>
      </p:pic>
      <p:pic>
        <p:nvPicPr>
          <p:cNvPr id="168" name="Google Shape;168;p14"/>
          <p:cNvPicPr preferRelativeResize="0"/>
          <p:nvPr/>
        </p:nvPicPr>
        <p:blipFill>
          <a:blip r:embed="rId6">
            <a:alphaModFix/>
          </a:blip>
          <a:stretch>
            <a:fillRect/>
          </a:stretch>
        </p:blipFill>
        <p:spPr>
          <a:xfrm>
            <a:off x="1549341" y="4002700"/>
            <a:ext cx="2008210" cy="1140801"/>
          </a:xfrm>
          <a:prstGeom prst="rect">
            <a:avLst/>
          </a:prstGeom>
          <a:noFill/>
          <a:ln>
            <a:noFill/>
          </a:ln>
        </p:spPr>
      </p:pic>
      <p:pic>
        <p:nvPicPr>
          <p:cNvPr id="169" name="Google Shape;169;p14"/>
          <p:cNvPicPr preferRelativeResize="0"/>
          <p:nvPr/>
        </p:nvPicPr>
        <p:blipFill>
          <a:blip r:embed="rId7">
            <a:alphaModFix/>
          </a:blip>
          <a:stretch>
            <a:fillRect/>
          </a:stretch>
        </p:blipFill>
        <p:spPr>
          <a:xfrm>
            <a:off x="-19746" y="3996250"/>
            <a:ext cx="1746247" cy="114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15"/>
          <p:cNvGrpSpPr/>
          <p:nvPr/>
        </p:nvGrpSpPr>
        <p:grpSpPr>
          <a:xfrm>
            <a:off x="3118726" y="524978"/>
            <a:ext cx="2906529" cy="4093537"/>
            <a:chOff x="2822498" y="3640222"/>
            <a:chExt cx="1551059" cy="3220975"/>
          </a:xfrm>
        </p:grpSpPr>
        <p:sp>
          <p:nvSpPr>
            <p:cNvPr id="175" name="Google Shape;175;p15"/>
            <p:cNvSpPr/>
            <p:nvPr/>
          </p:nvSpPr>
          <p:spPr>
            <a:xfrm>
              <a:off x="2822498" y="3640222"/>
              <a:ext cx="1551059" cy="3220975"/>
            </a:xfrm>
            <a:custGeom>
              <a:avLst/>
              <a:gdLst/>
              <a:ahLst/>
              <a:cxnLst/>
              <a:rect l="l" t="t" r="r" b="b"/>
              <a:pathLst>
                <a:path w="1551059" h="3220975" extrusionOk="0">
                  <a:moveTo>
                    <a:pt x="1538129" y="1645473"/>
                  </a:moveTo>
                  <a:cubicBezTo>
                    <a:pt x="1527736" y="1639181"/>
                    <a:pt x="1533887" y="1642928"/>
                    <a:pt x="1538129" y="1645473"/>
                  </a:cubicBezTo>
                  <a:cubicBezTo>
                    <a:pt x="1505112" y="1625182"/>
                    <a:pt x="1483903" y="1587357"/>
                    <a:pt x="1458098" y="1559359"/>
                  </a:cubicBezTo>
                  <a:cubicBezTo>
                    <a:pt x="1445725" y="1545926"/>
                    <a:pt x="1432010" y="1532917"/>
                    <a:pt x="1413628" y="1528816"/>
                  </a:cubicBezTo>
                  <a:cubicBezTo>
                    <a:pt x="1407902" y="1527544"/>
                    <a:pt x="1394186" y="1529311"/>
                    <a:pt x="1390792" y="1526130"/>
                  </a:cubicBezTo>
                  <a:cubicBezTo>
                    <a:pt x="1388219" y="1522248"/>
                    <a:pt x="1386239" y="1518006"/>
                    <a:pt x="1384925" y="1513545"/>
                  </a:cubicBezTo>
                  <a:cubicBezTo>
                    <a:pt x="1382591" y="1508172"/>
                    <a:pt x="1380400" y="1502728"/>
                    <a:pt x="1378349" y="1497284"/>
                  </a:cubicBezTo>
                  <a:cubicBezTo>
                    <a:pt x="1363906" y="1457981"/>
                    <a:pt x="1354404" y="1417038"/>
                    <a:pt x="1350070" y="1375395"/>
                  </a:cubicBezTo>
                  <a:cubicBezTo>
                    <a:pt x="1347242" y="1350296"/>
                    <a:pt x="1345828" y="1325339"/>
                    <a:pt x="1341162" y="1300452"/>
                  </a:cubicBezTo>
                  <a:cubicBezTo>
                    <a:pt x="1332904" y="1257622"/>
                    <a:pt x="1320447" y="1215703"/>
                    <a:pt x="1303975" y="1175311"/>
                  </a:cubicBezTo>
                  <a:cubicBezTo>
                    <a:pt x="1297541" y="1159403"/>
                    <a:pt x="1291673" y="1139961"/>
                    <a:pt x="1281846" y="1125820"/>
                  </a:cubicBezTo>
                  <a:cubicBezTo>
                    <a:pt x="1273878" y="1115986"/>
                    <a:pt x="1267791" y="1104773"/>
                    <a:pt x="1263888" y="1092732"/>
                  </a:cubicBezTo>
                  <a:cubicBezTo>
                    <a:pt x="1258586" y="1073007"/>
                    <a:pt x="1260990" y="1050312"/>
                    <a:pt x="1259576" y="1029738"/>
                  </a:cubicBezTo>
                  <a:cubicBezTo>
                    <a:pt x="1258161" y="1009164"/>
                    <a:pt x="1255829" y="986964"/>
                    <a:pt x="1253071" y="965682"/>
                  </a:cubicBezTo>
                  <a:cubicBezTo>
                    <a:pt x="1247740" y="924570"/>
                    <a:pt x="1240353" y="883747"/>
                    <a:pt x="1230943" y="843370"/>
                  </a:cubicBezTo>
                  <a:cubicBezTo>
                    <a:pt x="1229635" y="833663"/>
                    <a:pt x="1229854" y="823814"/>
                    <a:pt x="1231579" y="814170"/>
                  </a:cubicBezTo>
                  <a:cubicBezTo>
                    <a:pt x="1232519" y="803141"/>
                    <a:pt x="1233085" y="792112"/>
                    <a:pt x="1233276" y="781082"/>
                  </a:cubicBezTo>
                  <a:cubicBezTo>
                    <a:pt x="1233735" y="759822"/>
                    <a:pt x="1232647" y="738555"/>
                    <a:pt x="1230024" y="717451"/>
                  </a:cubicBezTo>
                  <a:cubicBezTo>
                    <a:pt x="1225004" y="678778"/>
                    <a:pt x="1201744" y="644064"/>
                    <a:pt x="1181383" y="611400"/>
                  </a:cubicBezTo>
                  <a:cubicBezTo>
                    <a:pt x="1159113" y="576049"/>
                    <a:pt x="1123056" y="561909"/>
                    <a:pt x="1083394" y="554415"/>
                  </a:cubicBezTo>
                  <a:cubicBezTo>
                    <a:pt x="1062510" y="550470"/>
                    <a:pt x="1041357" y="548108"/>
                    <a:pt x="1020119" y="547345"/>
                  </a:cubicBezTo>
                  <a:cubicBezTo>
                    <a:pt x="1009797" y="546991"/>
                    <a:pt x="999546" y="546850"/>
                    <a:pt x="989224" y="547345"/>
                  </a:cubicBezTo>
                  <a:cubicBezTo>
                    <a:pt x="984536" y="547995"/>
                    <a:pt x="979799" y="546489"/>
                    <a:pt x="976356" y="543244"/>
                  </a:cubicBezTo>
                  <a:cubicBezTo>
                    <a:pt x="972256" y="540133"/>
                    <a:pt x="968014" y="537093"/>
                    <a:pt x="963702" y="534194"/>
                  </a:cubicBezTo>
                  <a:cubicBezTo>
                    <a:pt x="946380" y="522246"/>
                    <a:pt x="928352" y="511287"/>
                    <a:pt x="910394" y="500399"/>
                  </a:cubicBezTo>
                  <a:lnTo>
                    <a:pt x="895760" y="491632"/>
                  </a:lnTo>
                  <a:cubicBezTo>
                    <a:pt x="893356" y="490218"/>
                    <a:pt x="887276" y="488168"/>
                    <a:pt x="886004" y="485835"/>
                  </a:cubicBezTo>
                  <a:cubicBezTo>
                    <a:pt x="885629" y="484258"/>
                    <a:pt x="885459" y="482646"/>
                    <a:pt x="885509" y="481027"/>
                  </a:cubicBezTo>
                  <a:lnTo>
                    <a:pt x="879358" y="424466"/>
                  </a:lnTo>
                  <a:cubicBezTo>
                    <a:pt x="878439" y="416336"/>
                    <a:pt x="877591" y="408276"/>
                    <a:pt x="876671" y="400145"/>
                  </a:cubicBezTo>
                  <a:cubicBezTo>
                    <a:pt x="876233" y="398632"/>
                    <a:pt x="876063" y="397048"/>
                    <a:pt x="876176" y="395479"/>
                  </a:cubicBezTo>
                  <a:cubicBezTo>
                    <a:pt x="876601" y="394347"/>
                    <a:pt x="879641" y="393075"/>
                    <a:pt x="880842" y="392297"/>
                  </a:cubicBezTo>
                  <a:cubicBezTo>
                    <a:pt x="885021" y="389356"/>
                    <a:pt x="888817" y="385913"/>
                    <a:pt x="892154" y="382046"/>
                  </a:cubicBezTo>
                  <a:cubicBezTo>
                    <a:pt x="899415" y="371645"/>
                    <a:pt x="904711" y="359994"/>
                    <a:pt x="907779" y="347685"/>
                  </a:cubicBezTo>
                  <a:cubicBezTo>
                    <a:pt x="913484" y="331000"/>
                    <a:pt x="918617" y="314123"/>
                    <a:pt x="923191" y="297063"/>
                  </a:cubicBezTo>
                  <a:cubicBezTo>
                    <a:pt x="942845" y="223534"/>
                    <a:pt x="952531" y="132966"/>
                    <a:pt x="910112" y="65022"/>
                  </a:cubicBezTo>
                  <a:cubicBezTo>
                    <a:pt x="891051" y="34981"/>
                    <a:pt x="861061" y="13531"/>
                    <a:pt x="826475" y="5209"/>
                  </a:cubicBezTo>
                  <a:cubicBezTo>
                    <a:pt x="802127" y="111"/>
                    <a:pt x="777149" y="-1295"/>
                    <a:pt x="752383" y="1038"/>
                  </a:cubicBezTo>
                  <a:cubicBezTo>
                    <a:pt x="717740" y="5492"/>
                    <a:pt x="682179" y="17794"/>
                    <a:pt x="657646" y="43458"/>
                  </a:cubicBezTo>
                  <a:cubicBezTo>
                    <a:pt x="631134" y="70961"/>
                    <a:pt x="618833" y="108150"/>
                    <a:pt x="613743" y="145268"/>
                  </a:cubicBezTo>
                  <a:cubicBezTo>
                    <a:pt x="603562" y="219362"/>
                    <a:pt x="622297" y="292114"/>
                    <a:pt x="646971" y="361542"/>
                  </a:cubicBezTo>
                  <a:cubicBezTo>
                    <a:pt x="649333" y="369206"/>
                    <a:pt x="653044" y="376390"/>
                    <a:pt x="657930" y="382753"/>
                  </a:cubicBezTo>
                  <a:cubicBezTo>
                    <a:pt x="660602" y="385920"/>
                    <a:pt x="663614" y="388791"/>
                    <a:pt x="666908" y="391307"/>
                  </a:cubicBezTo>
                  <a:cubicBezTo>
                    <a:pt x="668110" y="392226"/>
                    <a:pt x="673554" y="394984"/>
                    <a:pt x="673978" y="396256"/>
                  </a:cubicBezTo>
                  <a:cubicBezTo>
                    <a:pt x="674254" y="401545"/>
                    <a:pt x="673681" y="406847"/>
                    <a:pt x="672281" y="411952"/>
                  </a:cubicBezTo>
                  <a:lnTo>
                    <a:pt x="665706" y="471694"/>
                  </a:lnTo>
                  <a:cubicBezTo>
                    <a:pt x="665848" y="476460"/>
                    <a:pt x="665324" y="481218"/>
                    <a:pt x="664151" y="485835"/>
                  </a:cubicBezTo>
                  <a:cubicBezTo>
                    <a:pt x="662879" y="488168"/>
                    <a:pt x="657081" y="490218"/>
                    <a:pt x="654395" y="491632"/>
                  </a:cubicBezTo>
                  <a:lnTo>
                    <a:pt x="639760" y="500399"/>
                  </a:lnTo>
                  <a:cubicBezTo>
                    <a:pt x="630661" y="505914"/>
                    <a:pt x="621569" y="511499"/>
                    <a:pt x="612470" y="517155"/>
                  </a:cubicBezTo>
                  <a:cubicBezTo>
                    <a:pt x="603371" y="522812"/>
                    <a:pt x="594704" y="528489"/>
                    <a:pt x="586453" y="534194"/>
                  </a:cubicBezTo>
                  <a:cubicBezTo>
                    <a:pt x="582635" y="536810"/>
                    <a:pt x="578888" y="539426"/>
                    <a:pt x="575212" y="542184"/>
                  </a:cubicBezTo>
                  <a:cubicBezTo>
                    <a:pt x="571486" y="545902"/>
                    <a:pt x="566318" y="547790"/>
                    <a:pt x="561072" y="547345"/>
                  </a:cubicBezTo>
                  <a:cubicBezTo>
                    <a:pt x="539664" y="546765"/>
                    <a:pt x="518236" y="547641"/>
                    <a:pt x="496948" y="549960"/>
                  </a:cubicBezTo>
                  <a:cubicBezTo>
                    <a:pt x="459125" y="553990"/>
                    <a:pt x="414726" y="562051"/>
                    <a:pt x="385951" y="589129"/>
                  </a:cubicBezTo>
                  <a:cubicBezTo>
                    <a:pt x="372448" y="601926"/>
                    <a:pt x="363186" y="619955"/>
                    <a:pt x="353713" y="635862"/>
                  </a:cubicBezTo>
                  <a:cubicBezTo>
                    <a:pt x="343023" y="653057"/>
                    <a:pt x="333959" y="671213"/>
                    <a:pt x="326635" y="690090"/>
                  </a:cubicBezTo>
                  <a:cubicBezTo>
                    <a:pt x="320541" y="709710"/>
                    <a:pt x="317437" y="730135"/>
                    <a:pt x="317444" y="750681"/>
                  </a:cubicBezTo>
                  <a:cubicBezTo>
                    <a:pt x="316476" y="771898"/>
                    <a:pt x="316900" y="793151"/>
                    <a:pt x="318717" y="814312"/>
                  </a:cubicBezTo>
                  <a:cubicBezTo>
                    <a:pt x="320442" y="823955"/>
                    <a:pt x="320661" y="833804"/>
                    <a:pt x="319353" y="843511"/>
                  </a:cubicBezTo>
                  <a:cubicBezTo>
                    <a:pt x="316879" y="854116"/>
                    <a:pt x="314617" y="864722"/>
                    <a:pt x="312283" y="875398"/>
                  </a:cubicBezTo>
                  <a:cubicBezTo>
                    <a:pt x="308183" y="895759"/>
                    <a:pt x="304577" y="916213"/>
                    <a:pt x="301467" y="936766"/>
                  </a:cubicBezTo>
                  <a:cubicBezTo>
                    <a:pt x="294863" y="978911"/>
                    <a:pt x="290706" y="1021402"/>
                    <a:pt x="289024" y="1064028"/>
                  </a:cubicBezTo>
                  <a:cubicBezTo>
                    <a:pt x="288316" y="1083895"/>
                    <a:pt x="286549" y="1101570"/>
                    <a:pt x="274884" y="1118397"/>
                  </a:cubicBezTo>
                  <a:cubicBezTo>
                    <a:pt x="268082" y="1128033"/>
                    <a:pt x="262278" y="1138342"/>
                    <a:pt x="257563" y="1149152"/>
                  </a:cubicBezTo>
                  <a:cubicBezTo>
                    <a:pt x="228095" y="1213716"/>
                    <a:pt x="209488" y="1282706"/>
                    <a:pt x="202488" y="1353336"/>
                  </a:cubicBezTo>
                  <a:cubicBezTo>
                    <a:pt x="199328" y="1392788"/>
                    <a:pt x="192223" y="1431822"/>
                    <a:pt x="181279" y="1469852"/>
                  </a:cubicBezTo>
                  <a:cubicBezTo>
                    <a:pt x="178521" y="1479043"/>
                    <a:pt x="175411" y="1488093"/>
                    <a:pt x="172017" y="1497142"/>
                  </a:cubicBezTo>
                  <a:cubicBezTo>
                    <a:pt x="170179" y="1502021"/>
                    <a:pt x="168199" y="1506899"/>
                    <a:pt x="166149" y="1511778"/>
                  </a:cubicBezTo>
                  <a:cubicBezTo>
                    <a:pt x="164721" y="1516811"/>
                    <a:pt x="162501" y="1521584"/>
                    <a:pt x="159574" y="1525918"/>
                  </a:cubicBezTo>
                  <a:cubicBezTo>
                    <a:pt x="156180" y="1529099"/>
                    <a:pt x="142465" y="1527331"/>
                    <a:pt x="136738" y="1528604"/>
                  </a:cubicBezTo>
                  <a:cubicBezTo>
                    <a:pt x="127428" y="1530789"/>
                    <a:pt x="118724" y="1535038"/>
                    <a:pt x="111287" y="1541048"/>
                  </a:cubicBezTo>
                  <a:cubicBezTo>
                    <a:pt x="80109" y="1565298"/>
                    <a:pt x="59889" y="1601426"/>
                    <a:pt x="31963" y="1629000"/>
                  </a:cubicBezTo>
                  <a:cubicBezTo>
                    <a:pt x="25890" y="1635031"/>
                    <a:pt x="19265" y="1640475"/>
                    <a:pt x="12167" y="1645261"/>
                  </a:cubicBezTo>
                  <a:cubicBezTo>
                    <a:pt x="6299" y="1649362"/>
                    <a:pt x="-276" y="1654381"/>
                    <a:pt x="-488" y="1662158"/>
                  </a:cubicBezTo>
                  <a:cubicBezTo>
                    <a:pt x="-912" y="1675663"/>
                    <a:pt x="13652" y="1679127"/>
                    <a:pt x="23974" y="1678278"/>
                  </a:cubicBezTo>
                  <a:cubicBezTo>
                    <a:pt x="36841" y="1677359"/>
                    <a:pt x="49341" y="1673619"/>
                    <a:pt x="60596" y="1667320"/>
                  </a:cubicBezTo>
                  <a:cubicBezTo>
                    <a:pt x="67157" y="1663141"/>
                    <a:pt x="73187" y="1658178"/>
                    <a:pt x="78553" y="1652543"/>
                  </a:cubicBezTo>
                  <a:cubicBezTo>
                    <a:pt x="83007" y="1648160"/>
                    <a:pt x="89017" y="1640312"/>
                    <a:pt x="95450" y="1638403"/>
                  </a:cubicBezTo>
                  <a:cubicBezTo>
                    <a:pt x="91074" y="1652444"/>
                    <a:pt x="84973" y="1665885"/>
                    <a:pt x="77281" y="1678420"/>
                  </a:cubicBezTo>
                  <a:cubicBezTo>
                    <a:pt x="68868" y="1694540"/>
                    <a:pt x="60101" y="1710518"/>
                    <a:pt x="50981" y="1726214"/>
                  </a:cubicBezTo>
                  <a:cubicBezTo>
                    <a:pt x="43911" y="1738657"/>
                    <a:pt x="28145" y="1756474"/>
                    <a:pt x="34720" y="1771462"/>
                  </a:cubicBezTo>
                  <a:cubicBezTo>
                    <a:pt x="46598" y="1798611"/>
                    <a:pt x="72685" y="1764392"/>
                    <a:pt x="80886" y="1753363"/>
                  </a:cubicBezTo>
                  <a:cubicBezTo>
                    <a:pt x="87956" y="1743889"/>
                    <a:pt x="94036" y="1733779"/>
                    <a:pt x="100753" y="1724163"/>
                  </a:cubicBezTo>
                  <a:cubicBezTo>
                    <a:pt x="106140" y="1714873"/>
                    <a:pt x="112941" y="1706481"/>
                    <a:pt x="120902" y="1699276"/>
                  </a:cubicBezTo>
                  <a:cubicBezTo>
                    <a:pt x="120110" y="1708411"/>
                    <a:pt x="117939" y="1717376"/>
                    <a:pt x="114468" y="1725860"/>
                  </a:cubicBezTo>
                  <a:cubicBezTo>
                    <a:pt x="111075" y="1736183"/>
                    <a:pt x="107399" y="1746364"/>
                    <a:pt x="103581" y="1756545"/>
                  </a:cubicBezTo>
                  <a:cubicBezTo>
                    <a:pt x="97571" y="1772664"/>
                    <a:pt x="85411" y="1794864"/>
                    <a:pt x="89865" y="1812327"/>
                  </a:cubicBezTo>
                  <a:cubicBezTo>
                    <a:pt x="91286" y="1820960"/>
                    <a:pt x="99438" y="1826800"/>
                    <a:pt x="108070" y="1825379"/>
                  </a:cubicBezTo>
                  <a:cubicBezTo>
                    <a:pt x="109632" y="1825117"/>
                    <a:pt x="111145" y="1824630"/>
                    <a:pt x="112559" y="1823922"/>
                  </a:cubicBezTo>
                  <a:cubicBezTo>
                    <a:pt x="122740" y="1818196"/>
                    <a:pt x="127830" y="1804197"/>
                    <a:pt x="132214" y="1794087"/>
                  </a:cubicBezTo>
                  <a:cubicBezTo>
                    <a:pt x="142677" y="1770048"/>
                    <a:pt x="150100" y="1744596"/>
                    <a:pt x="160493" y="1720770"/>
                  </a:cubicBezTo>
                  <a:cubicBezTo>
                    <a:pt x="161554" y="1741980"/>
                    <a:pt x="157312" y="1763190"/>
                    <a:pt x="156534" y="1784401"/>
                  </a:cubicBezTo>
                  <a:cubicBezTo>
                    <a:pt x="156534" y="1794794"/>
                    <a:pt x="155191" y="1810560"/>
                    <a:pt x="163604" y="1818691"/>
                  </a:cubicBezTo>
                  <a:cubicBezTo>
                    <a:pt x="169705" y="1824290"/>
                    <a:pt x="179186" y="1823880"/>
                    <a:pt x="184778" y="1817778"/>
                  </a:cubicBezTo>
                  <a:cubicBezTo>
                    <a:pt x="185874" y="1816584"/>
                    <a:pt x="186772" y="1815219"/>
                    <a:pt x="187430" y="1813741"/>
                  </a:cubicBezTo>
                  <a:cubicBezTo>
                    <a:pt x="194499" y="1800803"/>
                    <a:pt x="193368" y="1782350"/>
                    <a:pt x="194499" y="1767857"/>
                  </a:cubicBezTo>
                  <a:cubicBezTo>
                    <a:pt x="195560" y="1756686"/>
                    <a:pt x="196550" y="1745515"/>
                    <a:pt x="198105" y="1734415"/>
                  </a:cubicBezTo>
                  <a:cubicBezTo>
                    <a:pt x="198741" y="1729678"/>
                    <a:pt x="199024" y="1715113"/>
                    <a:pt x="204044" y="1712498"/>
                  </a:cubicBezTo>
                  <a:cubicBezTo>
                    <a:pt x="209558" y="1717729"/>
                    <a:pt x="205175" y="1736960"/>
                    <a:pt x="204539" y="1743606"/>
                  </a:cubicBezTo>
                  <a:cubicBezTo>
                    <a:pt x="202771" y="1755972"/>
                    <a:pt x="202488" y="1768500"/>
                    <a:pt x="203690" y="1780936"/>
                  </a:cubicBezTo>
                  <a:cubicBezTo>
                    <a:pt x="205316" y="1792178"/>
                    <a:pt x="214931" y="1806601"/>
                    <a:pt x="227162" y="1796420"/>
                  </a:cubicBezTo>
                  <a:cubicBezTo>
                    <a:pt x="235080" y="1789915"/>
                    <a:pt x="237131" y="1776906"/>
                    <a:pt x="238262" y="1767362"/>
                  </a:cubicBezTo>
                  <a:cubicBezTo>
                    <a:pt x="239605" y="1756474"/>
                    <a:pt x="239393" y="1745374"/>
                    <a:pt x="240383" y="1734415"/>
                  </a:cubicBezTo>
                  <a:cubicBezTo>
                    <a:pt x="241726" y="1719143"/>
                    <a:pt x="243635" y="1703872"/>
                    <a:pt x="245049" y="1688601"/>
                  </a:cubicBezTo>
                  <a:cubicBezTo>
                    <a:pt x="246095" y="1681630"/>
                    <a:pt x="248145" y="1674842"/>
                    <a:pt x="251129" y="1668451"/>
                  </a:cubicBezTo>
                  <a:cubicBezTo>
                    <a:pt x="255654" y="1656432"/>
                    <a:pt x="259896" y="1644201"/>
                    <a:pt x="263431" y="1631757"/>
                  </a:cubicBezTo>
                  <a:cubicBezTo>
                    <a:pt x="267510" y="1619314"/>
                    <a:pt x="269893" y="1606375"/>
                    <a:pt x="270501" y="1593296"/>
                  </a:cubicBezTo>
                  <a:cubicBezTo>
                    <a:pt x="270543" y="1589251"/>
                    <a:pt x="270111" y="1585222"/>
                    <a:pt x="269228" y="1581276"/>
                  </a:cubicBezTo>
                  <a:cubicBezTo>
                    <a:pt x="268592" y="1578802"/>
                    <a:pt x="265834" y="1574772"/>
                    <a:pt x="265834" y="1572510"/>
                  </a:cubicBezTo>
                  <a:cubicBezTo>
                    <a:pt x="267263" y="1566132"/>
                    <a:pt x="269645" y="1560003"/>
                    <a:pt x="272904" y="1554339"/>
                  </a:cubicBezTo>
                  <a:cubicBezTo>
                    <a:pt x="285559" y="1524080"/>
                    <a:pt x="299770" y="1494385"/>
                    <a:pt x="314475" y="1465044"/>
                  </a:cubicBezTo>
                  <a:cubicBezTo>
                    <a:pt x="349400" y="1395545"/>
                    <a:pt x="387931" y="1327743"/>
                    <a:pt x="411827" y="1253365"/>
                  </a:cubicBezTo>
                  <a:cubicBezTo>
                    <a:pt x="424482" y="1213773"/>
                    <a:pt x="429785" y="1172907"/>
                    <a:pt x="440107" y="1133173"/>
                  </a:cubicBezTo>
                  <a:cubicBezTo>
                    <a:pt x="449983" y="1096890"/>
                    <a:pt x="461783" y="1061157"/>
                    <a:pt x="475456" y="1026132"/>
                  </a:cubicBezTo>
                  <a:lnTo>
                    <a:pt x="490515" y="1084248"/>
                  </a:lnTo>
                  <a:cubicBezTo>
                    <a:pt x="495577" y="1099293"/>
                    <a:pt x="499480" y="1114706"/>
                    <a:pt x="502180" y="1130345"/>
                  </a:cubicBezTo>
                  <a:cubicBezTo>
                    <a:pt x="503806" y="1147597"/>
                    <a:pt x="502180" y="1165696"/>
                    <a:pt x="501827" y="1183371"/>
                  </a:cubicBezTo>
                  <a:cubicBezTo>
                    <a:pt x="501827" y="1210803"/>
                    <a:pt x="501827" y="1238306"/>
                    <a:pt x="501332" y="1265808"/>
                  </a:cubicBezTo>
                  <a:cubicBezTo>
                    <a:pt x="500222" y="1281412"/>
                    <a:pt x="500109" y="1297066"/>
                    <a:pt x="500978" y="1312683"/>
                  </a:cubicBezTo>
                  <a:cubicBezTo>
                    <a:pt x="502541" y="1319032"/>
                    <a:pt x="504718" y="1325212"/>
                    <a:pt x="507482" y="1331136"/>
                  </a:cubicBezTo>
                  <a:cubicBezTo>
                    <a:pt x="511442" y="1343014"/>
                    <a:pt x="504301" y="1361114"/>
                    <a:pt x="502039" y="1373557"/>
                  </a:cubicBezTo>
                  <a:cubicBezTo>
                    <a:pt x="497019" y="1400848"/>
                    <a:pt x="492424" y="1428209"/>
                    <a:pt x="488464" y="1455641"/>
                  </a:cubicBezTo>
                  <a:cubicBezTo>
                    <a:pt x="472557" y="1566288"/>
                    <a:pt x="479344" y="1680046"/>
                    <a:pt x="486697" y="1791259"/>
                  </a:cubicBezTo>
                  <a:cubicBezTo>
                    <a:pt x="493816" y="1902082"/>
                    <a:pt x="511908" y="2011924"/>
                    <a:pt x="540711" y="2119170"/>
                  </a:cubicBezTo>
                  <a:cubicBezTo>
                    <a:pt x="553225" y="2165550"/>
                    <a:pt x="567152" y="2211081"/>
                    <a:pt x="568213" y="2259865"/>
                  </a:cubicBezTo>
                  <a:cubicBezTo>
                    <a:pt x="569203" y="2300943"/>
                    <a:pt x="559870" y="2341101"/>
                    <a:pt x="550255" y="2380764"/>
                  </a:cubicBezTo>
                  <a:cubicBezTo>
                    <a:pt x="536964" y="2435204"/>
                    <a:pt x="530318" y="2488936"/>
                    <a:pt x="537034" y="2544931"/>
                  </a:cubicBezTo>
                  <a:cubicBezTo>
                    <a:pt x="543468" y="2598735"/>
                    <a:pt x="559163" y="2650983"/>
                    <a:pt x="574859" y="2702595"/>
                  </a:cubicBezTo>
                  <a:cubicBezTo>
                    <a:pt x="589755" y="2751803"/>
                    <a:pt x="604785" y="2800961"/>
                    <a:pt x="619964" y="2850077"/>
                  </a:cubicBezTo>
                  <a:cubicBezTo>
                    <a:pt x="631700" y="2888326"/>
                    <a:pt x="643861" y="2926576"/>
                    <a:pt x="653758" y="2965391"/>
                  </a:cubicBezTo>
                  <a:cubicBezTo>
                    <a:pt x="657010" y="2977975"/>
                    <a:pt x="662595" y="2994166"/>
                    <a:pt x="660192" y="3007104"/>
                  </a:cubicBezTo>
                  <a:cubicBezTo>
                    <a:pt x="658283" y="3017497"/>
                    <a:pt x="644214" y="3060342"/>
                    <a:pt x="642871" y="3066564"/>
                  </a:cubicBezTo>
                  <a:cubicBezTo>
                    <a:pt x="641450" y="3073846"/>
                    <a:pt x="638770" y="3080916"/>
                    <a:pt x="634952" y="3087279"/>
                  </a:cubicBezTo>
                  <a:cubicBezTo>
                    <a:pt x="629148" y="3095481"/>
                    <a:pt x="622467" y="3102975"/>
                    <a:pt x="615015" y="3109691"/>
                  </a:cubicBezTo>
                  <a:cubicBezTo>
                    <a:pt x="610823" y="3113721"/>
                    <a:pt x="606510" y="3117964"/>
                    <a:pt x="602077" y="3122418"/>
                  </a:cubicBezTo>
                  <a:cubicBezTo>
                    <a:pt x="599956" y="3124610"/>
                    <a:pt x="597694" y="3126872"/>
                    <a:pt x="595502" y="3129488"/>
                  </a:cubicBezTo>
                  <a:cubicBezTo>
                    <a:pt x="593311" y="3132104"/>
                    <a:pt x="590978" y="3134649"/>
                    <a:pt x="588433" y="3137265"/>
                  </a:cubicBezTo>
                  <a:cubicBezTo>
                    <a:pt x="583717" y="3142992"/>
                    <a:pt x="579991" y="3149496"/>
                    <a:pt x="577404" y="3156495"/>
                  </a:cubicBezTo>
                  <a:cubicBezTo>
                    <a:pt x="574307" y="3164626"/>
                    <a:pt x="574590" y="3173676"/>
                    <a:pt x="578181" y="3181595"/>
                  </a:cubicBezTo>
                  <a:cubicBezTo>
                    <a:pt x="587089" y="3198351"/>
                    <a:pt x="607239" y="3201957"/>
                    <a:pt x="622014" y="3201673"/>
                  </a:cubicBezTo>
                  <a:cubicBezTo>
                    <a:pt x="629169" y="3201532"/>
                    <a:pt x="636303" y="3202381"/>
                    <a:pt x="643224" y="3204219"/>
                  </a:cubicBezTo>
                  <a:cubicBezTo>
                    <a:pt x="650195" y="3206835"/>
                    <a:pt x="657017" y="3209875"/>
                    <a:pt x="663656" y="3213268"/>
                  </a:cubicBezTo>
                  <a:cubicBezTo>
                    <a:pt x="678807" y="3218642"/>
                    <a:pt x="694813" y="3221187"/>
                    <a:pt x="710883" y="3220763"/>
                  </a:cubicBezTo>
                  <a:cubicBezTo>
                    <a:pt x="726818" y="3221682"/>
                    <a:pt x="742733" y="3218571"/>
                    <a:pt x="757120" y="3211643"/>
                  </a:cubicBezTo>
                  <a:cubicBezTo>
                    <a:pt x="760520" y="3209521"/>
                    <a:pt x="763780" y="3207118"/>
                    <a:pt x="766876" y="3204572"/>
                  </a:cubicBezTo>
                  <a:cubicBezTo>
                    <a:pt x="769789" y="3201815"/>
                    <a:pt x="772348" y="3198633"/>
                    <a:pt x="774512" y="3195240"/>
                  </a:cubicBezTo>
                  <a:lnTo>
                    <a:pt x="775148" y="3194038"/>
                  </a:lnTo>
                  <a:lnTo>
                    <a:pt x="775784" y="3195240"/>
                  </a:lnTo>
                  <a:cubicBezTo>
                    <a:pt x="777948" y="3198633"/>
                    <a:pt x="780507" y="3201815"/>
                    <a:pt x="783420" y="3204572"/>
                  </a:cubicBezTo>
                  <a:cubicBezTo>
                    <a:pt x="786516" y="3207118"/>
                    <a:pt x="789775" y="3209521"/>
                    <a:pt x="793176" y="3211643"/>
                  </a:cubicBezTo>
                  <a:cubicBezTo>
                    <a:pt x="807563" y="3218571"/>
                    <a:pt x="823478" y="3221682"/>
                    <a:pt x="839413" y="3220763"/>
                  </a:cubicBezTo>
                  <a:cubicBezTo>
                    <a:pt x="855483" y="3221187"/>
                    <a:pt x="871489" y="3218642"/>
                    <a:pt x="886640" y="3213268"/>
                  </a:cubicBezTo>
                  <a:cubicBezTo>
                    <a:pt x="893293" y="3209875"/>
                    <a:pt x="900115" y="3206905"/>
                    <a:pt x="907072" y="3204219"/>
                  </a:cubicBezTo>
                  <a:cubicBezTo>
                    <a:pt x="913993" y="3202381"/>
                    <a:pt x="921126" y="3201532"/>
                    <a:pt x="928281" y="3201673"/>
                  </a:cubicBezTo>
                  <a:cubicBezTo>
                    <a:pt x="943058" y="3201673"/>
                    <a:pt x="963207" y="3198351"/>
                    <a:pt x="972115" y="3181595"/>
                  </a:cubicBezTo>
                  <a:cubicBezTo>
                    <a:pt x="975706" y="3173676"/>
                    <a:pt x="975989" y="3164626"/>
                    <a:pt x="972892" y="3156495"/>
                  </a:cubicBezTo>
                  <a:cubicBezTo>
                    <a:pt x="970304" y="3149496"/>
                    <a:pt x="966579" y="3142992"/>
                    <a:pt x="961863" y="3137265"/>
                  </a:cubicBezTo>
                  <a:cubicBezTo>
                    <a:pt x="959601" y="3134649"/>
                    <a:pt x="957409" y="3131962"/>
                    <a:pt x="954793" y="3129488"/>
                  </a:cubicBezTo>
                  <a:lnTo>
                    <a:pt x="948218" y="3122418"/>
                  </a:lnTo>
                  <a:cubicBezTo>
                    <a:pt x="943786" y="3117964"/>
                    <a:pt x="939473" y="3113721"/>
                    <a:pt x="935280" y="3109691"/>
                  </a:cubicBezTo>
                  <a:cubicBezTo>
                    <a:pt x="927829" y="3102975"/>
                    <a:pt x="921148" y="3095481"/>
                    <a:pt x="915343" y="3087279"/>
                  </a:cubicBezTo>
                  <a:cubicBezTo>
                    <a:pt x="912092" y="3082047"/>
                    <a:pt x="901204" y="3046697"/>
                    <a:pt x="901204" y="3046697"/>
                  </a:cubicBezTo>
                  <a:cubicBezTo>
                    <a:pt x="895265" y="3028597"/>
                    <a:pt x="889256" y="3005620"/>
                    <a:pt x="890882" y="2993813"/>
                  </a:cubicBezTo>
                  <a:cubicBezTo>
                    <a:pt x="893703" y="2976717"/>
                    <a:pt x="897669" y="2959827"/>
                    <a:pt x="902759" y="2943261"/>
                  </a:cubicBezTo>
                  <a:cubicBezTo>
                    <a:pt x="911879" y="2910456"/>
                    <a:pt x="922131" y="2877934"/>
                    <a:pt x="932099" y="2845340"/>
                  </a:cubicBezTo>
                  <a:cubicBezTo>
                    <a:pt x="947038" y="2796465"/>
                    <a:pt x="961814" y="2747653"/>
                    <a:pt x="976427" y="2698918"/>
                  </a:cubicBezTo>
                  <a:cubicBezTo>
                    <a:pt x="991910" y="2647802"/>
                    <a:pt x="1007252" y="2596119"/>
                    <a:pt x="1013402" y="2542881"/>
                  </a:cubicBezTo>
                  <a:cubicBezTo>
                    <a:pt x="1018698" y="2489544"/>
                    <a:pt x="1014392" y="2435691"/>
                    <a:pt x="1000677" y="2383875"/>
                  </a:cubicBezTo>
                  <a:cubicBezTo>
                    <a:pt x="990708" y="2343222"/>
                    <a:pt x="980952" y="2302003"/>
                    <a:pt x="981942" y="2259865"/>
                  </a:cubicBezTo>
                  <a:cubicBezTo>
                    <a:pt x="982931" y="2213839"/>
                    <a:pt x="995728" y="2170146"/>
                    <a:pt x="1007676" y="2126028"/>
                  </a:cubicBezTo>
                  <a:cubicBezTo>
                    <a:pt x="1022099" y="2074360"/>
                    <a:pt x="1033898" y="2021998"/>
                    <a:pt x="1043025" y="1969143"/>
                  </a:cubicBezTo>
                  <a:cubicBezTo>
                    <a:pt x="1051792" y="1916258"/>
                    <a:pt x="1057165" y="1863091"/>
                    <a:pt x="1062043" y="1809641"/>
                  </a:cubicBezTo>
                  <a:cubicBezTo>
                    <a:pt x="1066851" y="1754777"/>
                    <a:pt x="1069113" y="1699418"/>
                    <a:pt x="1069961" y="1644342"/>
                  </a:cubicBezTo>
                  <a:cubicBezTo>
                    <a:pt x="1070951" y="1590962"/>
                    <a:pt x="1072224" y="1537866"/>
                    <a:pt x="1064730" y="1484841"/>
                  </a:cubicBezTo>
                  <a:cubicBezTo>
                    <a:pt x="1061053" y="1458752"/>
                    <a:pt x="1056387" y="1432733"/>
                    <a:pt x="1051368" y="1407069"/>
                  </a:cubicBezTo>
                  <a:cubicBezTo>
                    <a:pt x="1048681" y="1393403"/>
                    <a:pt x="1045875" y="1379800"/>
                    <a:pt x="1042955" y="1366275"/>
                  </a:cubicBezTo>
                  <a:cubicBezTo>
                    <a:pt x="1041611" y="1360053"/>
                    <a:pt x="1040268" y="1353902"/>
                    <a:pt x="1038854" y="1347751"/>
                  </a:cubicBezTo>
                  <a:cubicBezTo>
                    <a:pt x="1037094" y="1341020"/>
                    <a:pt x="1036945" y="1333971"/>
                    <a:pt x="1038430" y="1327177"/>
                  </a:cubicBezTo>
                  <a:cubicBezTo>
                    <a:pt x="1041894" y="1307239"/>
                    <a:pt x="1039773" y="1285817"/>
                    <a:pt x="1039632" y="1265597"/>
                  </a:cubicBezTo>
                  <a:cubicBezTo>
                    <a:pt x="1039349" y="1224639"/>
                    <a:pt x="1039045" y="1183704"/>
                    <a:pt x="1038713" y="1142789"/>
                  </a:cubicBezTo>
                  <a:cubicBezTo>
                    <a:pt x="1039010" y="1130862"/>
                    <a:pt x="1041258" y="1119062"/>
                    <a:pt x="1045358" y="1107863"/>
                  </a:cubicBezTo>
                  <a:lnTo>
                    <a:pt x="1067275" y="1034828"/>
                  </a:lnTo>
                  <a:lnTo>
                    <a:pt x="1071871" y="1019557"/>
                  </a:lnTo>
                  <a:cubicBezTo>
                    <a:pt x="1083041" y="1048212"/>
                    <a:pt x="1093172" y="1077228"/>
                    <a:pt x="1102271" y="1106590"/>
                  </a:cubicBezTo>
                  <a:cubicBezTo>
                    <a:pt x="1113371" y="1142506"/>
                    <a:pt x="1118602" y="1179270"/>
                    <a:pt x="1127652" y="1215682"/>
                  </a:cubicBezTo>
                  <a:cubicBezTo>
                    <a:pt x="1146458" y="1292039"/>
                    <a:pt x="1181878" y="1363022"/>
                    <a:pt x="1218429" y="1432239"/>
                  </a:cubicBezTo>
                  <a:cubicBezTo>
                    <a:pt x="1235587" y="1464761"/>
                    <a:pt x="1251778" y="1497757"/>
                    <a:pt x="1266999" y="1531220"/>
                  </a:cubicBezTo>
                  <a:cubicBezTo>
                    <a:pt x="1273843" y="1543706"/>
                    <a:pt x="1279414" y="1556856"/>
                    <a:pt x="1283613" y="1570459"/>
                  </a:cubicBezTo>
                  <a:cubicBezTo>
                    <a:pt x="1284744" y="1575833"/>
                    <a:pt x="1281563" y="1580570"/>
                    <a:pt x="1280714" y="1586367"/>
                  </a:cubicBezTo>
                  <a:cubicBezTo>
                    <a:pt x="1279831" y="1593932"/>
                    <a:pt x="1280114" y="1601589"/>
                    <a:pt x="1281563" y="1609062"/>
                  </a:cubicBezTo>
                  <a:cubicBezTo>
                    <a:pt x="1286406" y="1633150"/>
                    <a:pt x="1293652" y="1656693"/>
                    <a:pt x="1303197" y="1679339"/>
                  </a:cubicBezTo>
                  <a:cubicBezTo>
                    <a:pt x="1305834" y="1688976"/>
                    <a:pt x="1307234" y="1698902"/>
                    <a:pt x="1307368" y="1708892"/>
                  </a:cubicBezTo>
                  <a:cubicBezTo>
                    <a:pt x="1308924" y="1723457"/>
                    <a:pt x="1310832" y="1738091"/>
                    <a:pt x="1311327" y="1752797"/>
                  </a:cubicBezTo>
                  <a:cubicBezTo>
                    <a:pt x="1310988" y="1764477"/>
                    <a:pt x="1312783" y="1776122"/>
                    <a:pt x="1316629" y="1787158"/>
                  </a:cubicBezTo>
                  <a:cubicBezTo>
                    <a:pt x="1321578" y="1799319"/>
                    <a:pt x="1336637" y="1807590"/>
                    <a:pt x="1344131" y="1791824"/>
                  </a:cubicBezTo>
                  <a:cubicBezTo>
                    <a:pt x="1349858" y="1779805"/>
                    <a:pt x="1347737" y="1762625"/>
                    <a:pt x="1346465" y="1749757"/>
                  </a:cubicBezTo>
                  <a:cubicBezTo>
                    <a:pt x="1345757" y="1743182"/>
                    <a:pt x="1345050" y="1736536"/>
                    <a:pt x="1344697" y="1729961"/>
                  </a:cubicBezTo>
                  <a:cubicBezTo>
                    <a:pt x="1344697" y="1726143"/>
                    <a:pt x="1342859" y="1716811"/>
                    <a:pt x="1345828" y="1713629"/>
                  </a:cubicBezTo>
                  <a:cubicBezTo>
                    <a:pt x="1351060" y="1715962"/>
                    <a:pt x="1351625" y="1730809"/>
                    <a:pt x="1352261" y="1735334"/>
                  </a:cubicBezTo>
                  <a:cubicBezTo>
                    <a:pt x="1353888" y="1746364"/>
                    <a:pt x="1354878" y="1757464"/>
                    <a:pt x="1355938" y="1768563"/>
                  </a:cubicBezTo>
                  <a:cubicBezTo>
                    <a:pt x="1357281" y="1783199"/>
                    <a:pt x="1355938" y="1801652"/>
                    <a:pt x="1363008" y="1814731"/>
                  </a:cubicBezTo>
                  <a:cubicBezTo>
                    <a:pt x="1366458" y="1822339"/>
                    <a:pt x="1375430" y="1825711"/>
                    <a:pt x="1383037" y="1822261"/>
                  </a:cubicBezTo>
                  <a:cubicBezTo>
                    <a:pt x="1384027" y="1821808"/>
                    <a:pt x="1384967" y="1821250"/>
                    <a:pt x="1385843" y="1820600"/>
                  </a:cubicBezTo>
                  <a:cubicBezTo>
                    <a:pt x="1394681" y="1813176"/>
                    <a:pt x="1393903" y="1797339"/>
                    <a:pt x="1393691" y="1787017"/>
                  </a:cubicBezTo>
                  <a:cubicBezTo>
                    <a:pt x="1393055" y="1765170"/>
                    <a:pt x="1388530" y="1743465"/>
                    <a:pt x="1389661" y="1721547"/>
                  </a:cubicBezTo>
                  <a:cubicBezTo>
                    <a:pt x="1399983" y="1745586"/>
                    <a:pt x="1407407" y="1771038"/>
                    <a:pt x="1417941" y="1794864"/>
                  </a:cubicBezTo>
                  <a:cubicBezTo>
                    <a:pt x="1422324" y="1805045"/>
                    <a:pt x="1427697" y="1820175"/>
                    <a:pt x="1438514" y="1825266"/>
                  </a:cubicBezTo>
                  <a:cubicBezTo>
                    <a:pt x="1446786" y="1828560"/>
                    <a:pt x="1456161" y="1824524"/>
                    <a:pt x="1459455" y="1816252"/>
                  </a:cubicBezTo>
                  <a:cubicBezTo>
                    <a:pt x="1459992" y="1814901"/>
                    <a:pt x="1460346" y="1813487"/>
                    <a:pt x="1460501" y="1812045"/>
                  </a:cubicBezTo>
                  <a:cubicBezTo>
                    <a:pt x="1464036" y="1794087"/>
                    <a:pt x="1452159" y="1772382"/>
                    <a:pt x="1446361" y="1755908"/>
                  </a:cubicBezTo>
                  <a:cubicBezTo>
                    <a:pt x="1440565" y="1739435"/>
                    <a:pt x="1429536" y="1718366"/>
                    <a:pt x="1429606" y="1700054"/>
                  </a:cubicBezTo>
                  <a:cubicBezTo>
                    <a:pt x="1444453" y="1711013"/>
                    <a:pt x="1454350" y="1731799"/>
                    <a:pt x="1464531" y="1746788"/>
                  </a:cubicBezTo>
                  <a:cubicBezTo>
                    <a:pt x="1472662" y="1758877"/>
                    <a:pt x="1492316" y="1792319"/>
                    <a:pt x="1510344" y="1779027"/>
                  </a:cubicBezTo>
                  <a:cubicBezTo>
                    <a:pt x="1526958" y="1766796"/>
                    <a:pt x="1509708" y="1744172"/>
                    <a:pt x="1502214" y="1731658"/>
                  </a:cubicBezTo>
                  <a:cubicBezTo>
                    <a:pt x="1493447" y="1716811"/>
                    <a:pt x="1485105" y="1701680"/>
                    <a:pt x="1477045" y="1686480"/>
                  </a:cubicBezTo>
                  <a:cubicBezTo>
                    <a:pt x="1468985" y="1671279"/>
                    <a:pt x="1458734" y="1655583"/>
                    <a:pt x="1455058" y="1639181"/>
                  </a:cubicBezTo>
                  <a:cubicBezTo>
                    <a:pt x="1466652" y="1641938"/>
                    <a:pt x="1476267" y="1658411"/>
                    <a:pt x="1485458" y="1665199"/>
                  </a:cubicBezTo>
                  <a:cubicBezTo>
                    <a:pt x="1495667" y="1671936"/>
                    <a:pt x="1507226" y="1676355"/>
                    <a:pt x="1519323" y="1678137"/>
                  </a:cubicBezTo>
                  <a:cubicBezTo>
                    <a:pt x="1528019" y="1679551"/>
                    <a:pt x="1538199" y="1680894"/>
                    <a:pt x="1545410" y="1674602"/>
                  </a:cubicBezTo>
                  <a:cubicBezTo>
                    <a:pt x="1556157" y="1664421"/>
                    <a:pt x="1548309" y="1651836"/>
                    <a:pt x="1538129" y="1645473"/>
                  </a:cubicBezTo>
                  <a:close/>
                  <a:moveTo>
                    <a:pt x="792186" y="2355453"/>
                  </a:moveTo>
                  <a:cubicBezTo>
                    <a:pt x="790560" y="2382956"/>
                    <a:pt x="786036" y="2410317"/>
                    <a:pt x="783773" y="2437749"/>
                  </a:cubicBezTo>
                  <a:cubicBezTo>
                    <a:pt x="780521" y="2477483"/>
                    <a:pt x="780875" y="2517288"/>
                    <a:pt x="779319" y="2557092"/>
                  </a:cubicBezTo>
                  <a:cubicBezTo>
                    <a:pt x="778329" y="2581838"/>
                    <a:pt x="778258" y="2606583"/>
                    <a:pt x="779319" y="2631187"/>
                  </a:cubicBezTo>
                  <a:cubicBezTo>
                    <a:pt x="780451" y="2658972"/>
                    <a:pt x="783915" y="2686546"/>
                    <a:pt x="785187" y="2714331"/>
                  </a:cubicBezTo>
                  <a:cubicBezTo>
                    <a:pt x="788227" y="2777326"/>
                    <a:pt x="781369" y="2840533"/>
                    <a:pt x="775289" y="2903174"/>
                  </a:cubicBezTo>
                  <a:cubicBezTo>
                    <a:pt x="769704" y="2846047"/>
                    <a:pt x="763624" y="2788497"/>
                    <a:pt x="764684" y="2731017"/>
                  </a:cubicBezTo>
                  <a:cubicBezTo>
                    <a:pt x="765179" y="2702736"/>
                    <a:pt x="768785" y="2674456"/>
                    <a:pt x="770340" y="2646175"/>
                  </a:cubicBezTo>
                  <a:cubicBezTo>
                    <a:pt x="771896" y="2617895"/>
                    <a:pt x="772391" y="2587777"/>
                    <a:pt x="771189" y="2558647"/>
                  </a:cubicBezTo>
                  <a:cubicBezTo>
                    <a:pt x="769280" y="2511914"/>
                    <a:pt x="769987" y="2465110"/>
                    <a:pt x="765533" y="2418518"/>
                  </a:cubicBezTo>
                  <a:cubicBezTo>
                    <a:pt x="763907" y="2402186"/>
                    <a:pt x="761715" y="2385925"/>
                    <a:pt x="759806" y="2369593"/>
                  </a:cubicBezTo>
                  <a:cubicBezTo>
                    <a:pt x="756992" y="2353565"/>
                    <a:pt x="756823" y="2337177"/>
                    <a:pt x="759311" y="2321092"/>
                  </a:cubicBezTo>
                  <a:cubicBezTo>
                    <a:pt x="762705" y="2305821"/>
                    <a:pt x="769138" y="2291751"/>
                    <a:pt x="771189" y="2275985"/>
                  </a:cubicBezTo>
                  <a:cubicBezTo>
                    <a:pt x="773048" y="2259540"/>
                    <a:pt x="773048" y="2242939"/>
                    <a:pt x="771189" y="2226494"/>
                  </a:cubicBezTo>
                  <a:cubicBezTo>
                    <a:pt x="767300" y="2189376"/>
                    <a:pt x="771613" y="2153460"/>
                    <a:pt x="775289" y="2116413"/>
                  </a:cubicBezTo>
                  <a:cubicBezTo>
                    <a:pt x="778329" y="2144693"/>
                    <a:pt x="783844" y="2174176"/>
                    <a:pt x="781935" y="2202668"/>
                  </a:cubicBezTo>
                  <a:cubicBezTo>
                    <a:pt x="780167" y="2229534"/>
                    <a:pt x="773875" y="2254563"/>
                    <a:pt x="778612" y="2281712"/>
                  </a:cubicBezTo>
                  <a:cubicBezTo>
                    <a:pt x="780592" y="2292550"/>
                    <a:pt x="783794" y="2303127"/>
                    <a:pt x="788156" y="2313244"/>
                  </a:cubicBezTo>
                  <a:cubicBezTo>
                    <a:pt x="792773" y="2326805"/>
                    <a:pt x="794152" y="2341263"/>
                    <a:pt x="792186" y="2355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5"/>
            <p:cNvSpPr/>
            <p:nvPr/>
          </p:nvSpPr>
          <p:spPr>
            <a:xfrm>
              <a:off x="4312695" y="5309152"/>
              <a:ext cx="7069" cy="7070"/>
            </a:xfrm>
            <a:custGeom>
              <a:avLst/>
              <a:gdLst/>
              <a:ahLst/>
              <a:cxnLst/>
              <a:rect l="l" t="t" r="r" b="b"/>
              <a:pathLst>
                <a:path w="7069" h="7070" extrusionOk="0">
                  <a:moveTo>
                    <a:pt x="-497" y="-55"/>
                  </a:moveTo>
                  <a:lnTo>
                    <a:pt x="-497" y="-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5"/>
            <p:cNvSpPr/>
            <p:nvPr/>
          </p:nvSpPr>
          <p:spPr>
            <a:xfrm>
              <a:off x="2822498" y="3640222"/>
              <a:ext cx="1551059" cy="3220975"/>
            </a:xfrm>
            <a:custGeom>
              <a:avLst/>
              <a:gdLst/>
              <a:ahLst/>
              <a:cxnLst/>
              <a:rect l="l" t="t" r="r" b="b"/>
              <a:pathLst>
                <a:path w="1551059" h="3220975" extrusionOk="0">
                  <a:moveTo>
                    <a:pt x="716963" y="2270329"/>
                  </a:moveTo>
                  <a:cubicBezTo>
                    <a:pt x="690522" y="2244523"/>
                    <a:pt x="644214" y="2249119"/>
                    <a:pt x="617985" y="2272379"/>
                  </a:cubicBezTo>
                  <a:cubicBezTo>
                    <a:pt x="621095" y="2271531"/>
                    <a:pt x="624135" y="2270541"/>
                    <a:pt x="627246" y="2269551"/>
                  </a:cubicBezTo>
                  <a:cubicBezTo>
                    <a:pt x="655031" y="2258522"/>
                    <a:pt x="689249" y="2261350"/>
                    <a:pt x="716963" y="2270329"/>
                  </a:cubicBezTo>
                  <a:close/>
                  <a:moveTo>
                    <a:pt x="774582" y="366986"/>
                  </a:moveTo>
                  <a:lnTo>
                    <a:pt x="774582" y="366986"/>
                  </a:lnTo>
                  <a:lnTo>
                    <a:pt x="774582" y="366986"/>
                  </a:lnTo>
                  <a:close/>
                  <a:moveTo>
                    <a:pt x="712862" y="698503"/>
                  </a:moveTo>
                  <a:cubicBezTo>
                    <a:pt x="710105" y="688959"/>
                    <a:pt x="708125" y="683656"/>
                    <a:pt x="708125" y="683656"/>
                  </a:cubicBezTo>
                  <a:lnTo>
                    <a:pt x="710670" y="698928"/>
                  </a:lnTo>
                  <a:cubicBezTo>
                    <a:pt x="712438" y="708684"/>
                    <a:pt x="714205" y="722683"/>
                    <a:pt x="716327" y="739369"/>
                  </a:cubicBezTo>
                  <a:cubicBezTo>
                    <a:pt x="718667" y="758296"/>
                    <a:pt x="719727" y="777356"/>
                    <a:pt x="719508" y="796424"/>
                  </a:cubicBezTo>
                  <a:cubicBezTo>
                    <a:pt x="719267" y="806874"/>
                    <a:pt x="717967" y="817274"/>
                    <a:pt x="715619" y="827462"/>
                  </a:cubicBezTo>
                  <a:cubicBezTo>
                    <a:pt x="712473" y="837883"/>
                    <a:pt x="708430" y="848008"/>
                    <a:pt x="703530" y="857722"/>
                  </a:cubicBezTo>
                  <a:cubicBezTo>
                    <a:pt x="693837" y="877222"/>
                    <a:pt x="682455" y="895844"/>
                    <a:pt x="669524" y="913364"/>
                  </a:cubicBezTo>
                  <a:cubicBezTo>
                    <a:pt x="658665" y="928876"/>
                    <a:pt x="645642" y="942754"/>
                    <a:pt x="630852" y="954583"/>
                  </a:cubicBezTo>
                  <a:cubicBezTo>
                    <a:pt x="624956" y="959171"/>
                    <a:pt x="618402" y="962840"/>
                    <a:pt x="611410" y="965471"/>
                  </a:cubicBezTo>
                  <a:cubicBezTo>
                    <a:pt x="606051" y="967507"/>
                    <a:pt x="600261" y="968136"/>
                    <a:pt x="594583" y="967309"/>
                  </a:cubicBezTo>
                  <a:cubicBezTo>
                    <a:pt x="590886" y="966715"/>
                    <a:pt x="587315" y="965471"/>
                    <a:pt x="584049" y="963632"/>
                  </a:cubicBezTo>
                  <a:cubicBezTo>
                    <a:pt x="581787" y="962289"/>
                    <a:pt x="580656" y="961441"/>
                    <a:pt x="580656" y="961441"/>
                  </a:cubicBezTo>
                  <a:cubicBezTo>
                    <a:pt x="581638" y="962374"/>
                    <a:pt x="582678" y="963243"/>
                    <a:pt x="583767" y="964056"/>
                  </a:cubicBezTo>
                  <a:cubicBezTo>
                    <a:pt x="586842" y="966482"/>
                    <a:pt x="590377" y="968256"/>
                    <a:pt x="594159" y="969288"/>
                  </a:cubicBezTo>
                  <a:cubicBezTo>
                    <a:pt x="600176" y="970773"/>
                    <a:pt x="606454" y="970773"/>
                    <a:pt x="612470" y="969288"/>
                  </a:cubicBezTo>
                  <a:cubicBezTo>
                    <a:pt x="620212" y="967302"/>
                    <a:pt x="627550" y="964007"/>
                    <a:pt x="634175" y="959532"/>
                  </a:cubicBezTo>
                  <a:cubicBezTo>
                    <a:pt x="650266" y="948262"/>
                    <a:pt x="664568" y="934631"/>
                    <a:pt x="676594" y="919091"/>
                  </a:cubicBezTo>
                  <a:cubicBezTo>
                    <a:pt x="690620" y="901564"/>
                    <a:pt x="702752" y="882609"/>
                    <a:pt x="712792" y="862530"/>
                  </a:cubicBezTo>
                  <a:cubicBezTo>
                    <a:pt x="718101" y="852222"/>
                    <a:pt x="722336" y="841390"/>
                    <a:pt x="725447" y="830219"/>
                  </a:cubicBezTo>
                  <a:cubicBezTo>
                    <a:pt x="728006" y="819211"/>
                    <a:pt x="729165" y="807935"/>
                    <a:pt x="728911" y="796636"/>
                  </a:cubicBezTo>
                  <a:cubicBezTo>
                    <a:pt x="728416" y="777130"/>
                    <a:pt x="726189" y="757701"/>
                    <a:pt x="722265" y="738591"/>
                  </a:cubicBezTo>
                  <a:cubicBezTo>
                    <a:pt x="719437" y="721623"/>
                    <a:pt x="715478" y="708048"/>
                    <a:pt x="712862" y="698503"/>
                  </a:cubicBezTo>
                  <a:close/>
                  <a:moveTo>
                    <a:pt x="705792" y="3192836"/>
                  </a:moveTo>
                  <a:cubicBezTo>
                    <a:pt x="699543" y="3192271"/>
                    <a:pt x="693618" y="3189796"/>
                    <a:pt x="688825" y="3185766"/>
                  </a:cubicBezTo>
                  <a:cubicBezTo>
                    <a:pt x="684321" y="3181311"/>
                    <a:pt x="681246" y="3175655"/>
                    <a:pt x="679987" y="3169434"/>
                  </a:cubicBezTo>
                  <a:cubicBezTo>
                    <a:pt x="677548" y="3156213"/>
                    <a:pt x="677548" y="3142638"/>
                    <a:pt x="679987" y="3129417"/>
                  </a:cubicBezTo>
                  <a:cubicBezTo>
                    <a:pt x="683452" y="3103045"/>
                    <a:pt x="689744" y="3078371"/>
                    <a:pt x="694127" y="3056949"/>
                  </a:cubicBezTo>
                  <a:cubicBezTo>
                    <a:pt x="697542" y="3039698"/>
                    <a:pt x="699366" y="3022150"/>
                    <a:pt x="699571" y="3004559"/>
                  </a:cubicBezTo>
                  <a:cubicBezTo>
                    <a:pt x="699571" y="2998196"/>
                    <a:pt x="699571" y="2993176"/>
                    <a:pt x="699147" y="2989783"/>
                  </a:cubicBezTo>
                  <a:cubicBezTo>
                    <a:pt x="698722" y="2986389"/>
                    <a:pt x="699147" y="2984621"/>
                    <a:pt x="699147" y="2984621"/>
                  </a:cubicBezTo>
                  <a:lnTo>
                    <a:pt x="699147" y="2989783"/>
                  </a:lnTo>
                  <a:cubicBezTo>
                    <a:pt x="699147" y="2993176"/>
                    <a:pt x="698722" y="2998125"/>
                    <a:pt x="698228" y="3004418"/>
                  </a:cubicBezTo>
                  <a:cubicBezTo>
                    <a:pt x="696609" y="3021761"/>
                    <a:pt x="693632" y="3038920"/>
                    <a:pt x="689320" y="3055817"/>
                  </a:cubicBezTo>
                  <a:cubicBezTo>
                    <a:pt x="684442" y="3077027"/>
                    <a:pt x="676382" y="3100995"/>
                    <a:pt x="672423" y="3128427"/>
                  </a:cubicBezTo>
                  <a:cubicBezTo>
                    <a:pt x="669623" y="3142638"/>
                    <a:pt x="669475" y="3157273"/>
                    <a:pt x="671998" y="3171555"/>
                  </a:cubicBezTo>
                  <a:cubicBezTo>
                    <a:pt x="673511" y="3179615"/>
                    <a:pt x="677400" y="3186968"/>
                    <a:pt x="683169" y="3192765"/>
                  </a:cubicBezTo>
                  <a:cubicBezTo>
                    <a:pt x="689291" y="3198351"/>
                    <a:pt x="697012" y="3201815"/>
                    <a:pt x="705227" y="3202734"/>
                  </a:cubicBezTo>
                  <a:cubicBezTo>
                    <a:pt x="712884" y="3203582"/>
                    <a:pt x="720618" y="3203300"/>
                    <a:pt x="728204" y="3202027"/>
                  </a:cubicBezTo>
                  <a:cubicBezTo>
                    <a:pt x="732234" y="3201462"/>
                    <a:pt x="735274" y="3200754"/>
                    <a:pt x="739233" y="3199835"/>
                  </a:cubicBezTo>
                  <a:cubicBezTo>
                    <a:pt x="743447" y="3198775"/>
                    <a:pt x="747314" y="3196654"/>
                    <a:pt x="750474" y="3193684"/>
                  </a:cubicBezTo>
                  <a:cubicBezTo>
                    <a:pt x="756123" y="3187887"/>
                    <a:pt x="759806" y="3180463"/>
                    <a:pt x="761008" y="3172474"/>
                  </a:cubicBezTo>
                  <a:cubicBezTo>
                    <a:pt x="762373" y="3165475"/>
                    <a:pt x="762967" y="3158404"/>
                    <a:pt x="762776" y="3151264"/>
                  </a:cubicBezTo>
                  <a:cubicBezTo>
                    <a:pt x="762344" y="3137972"/>
                    <a:pt x="760619" y="3124751"/>
                    <a:pt x="757615" y="3111813"/>
                  </a:cubicBezTo>
                  <a:cubicBezTo>
                    <a:pt x="756271" y="3105662"/>
                    <a:pt x="754787" y="3099723"/>
                    <a:pt x="753160" y="3094067"/>
                  </a:cubicBezTo>
                  <a:cubicBezTo>
                    <a:pt x="751535" y="3088411"/>
                    <a:pt x="749414" y="3082825"/>
                    <a:pt x="748211" y="3077947"/>
                  </a:cubicBezTo>
                  <a:cubicBezTo>
                    <a:pt x="745808" y="3067625"/>
                    <a:pt x="744323" y="3057726"/>
                    <a:pt x="742980" y="3049030"/>
                  </a:cubicBezTo>
                  <a:cubicBezTo>
                    <a:pt x="741637" y="3040334"/>
                    <a:pt x="740717" y="3032698"/>
                    <a:pt x="739869" y="3026476"/>
                  </a:cubicBezTo>
                  <a:cubicBezTo>
                    <a:pt x="738314" y="3013892"/>
                    <a:pt x="737395" y="3006680"/>
                    <a:pt x="737395" y="3006680"/>
                  </a:cubicBezTo>
                  <a:cubicBezTo>
                    <a:pt x="737395" y="3006680"/>
                    <a:pt x="737395" y="3013750"/>
                    <a:pt x="737961" y="3026618"/>
                  </a:cubicBezTo>
                  <a:cubicBezTo>
                    <a:pt x="738385" y="3032910"/>
                    <a:pt x="738880" y="3040758"/>
                    <a:pt x="739374" y="3049454"/>
                  </a:cubicBezTo>
                  <a:cubicBezTo>
                    <a:pt x="740011" y="3059423"/>
                    <a:pt x="741191" y="3069321"/>
                    <a:pt x="742909" y="3079149"/>
                  </a:cubicBezTo>
                  <a:cubicBezTo>
                    <a:pt x="744041" y="3084876"/>
                    <a:pt x="745950" y="3089966"/>
                    <a:pt x="747151" y="3095622"/>
                  </a:cubicBezTo>
                  <a:cubicBezTo>
                    <a:pt x="748353" y="3101278"/>
                    <a:pt x="749626" y="3107146"/>
                    <a:pt x="750686" y="3113156"/>
                  </a:cubicBezTo>
                  <a:cubicBezTo>
                    <a:pt x="752906" y="3125741"/>
                    <a:pt x="754129" y="3138537"/>
                    <a:pt x="754363" y="3151334"/>
                  </a:cubicBezTo>
                  <a:cubicBezTo>
                    <a:pt x="754468" y="3157909"/>
                    <a:pt x="753847" y="3164485"/>
                    <a:pt x="752524" y="3170919"/>
                  </a:cubicBezTo>
                  <a:cubicBezTo>
                    <a:pt x="751096" y="3177070"/>
                    <a:pt x="747809" y="3182584"/>
                    <a:pt x="743121" y="3186756"/>
                  </a:cubicBezTo>
                  <a:cubicBezTo>
                    <a:pt x="741135" y="3188665"/>
                    <a:pt x="738703" y="3189937"/>
                    <a:pt x="736052" y="3190644"/>
                  </a:cubicBezTo>
                  <a:cubicBezTo>
                    <a:pt x="733082" y="3191281"/>
                    <a:pt x="728982" y="3192129"/>
                    <a:pt x="725871" y="3192482"/>
                  </a:cubicBezTo>
                  <a:cubicBezTo>
                    <a:pt x="719154" y="3193543"/>
                    <a:pt x="712325" y="3193684"/>
                    <a:pt x="705580" y="3192836"/>
                  </a:cubicBezTo>
                  <a:close/>
                  <a:moveTo>
                    <a:pt x="774724" y="2319890"/>
                  </a:moveTo>
                  <a:lnTo>
                    <a:pt x="774724" y="2319890"/>
                  </a:lnTo>
                  <a:close/>
                  <a:moveTo>
                    <a:pt x="365378" y="1197370"/>
                  </a:moveTo>
                  <a:cubicBezTo>
                    <a:pt x="363519" y="1198536"/>
                    <a:pt x="361553" y="1199534"/>
                    <a:pt x="359510" y="1200339"/>
                  </a:cubicBezTo>
                  <a:cubicBezTo>
                    <a:pt x="357474" y="1201251"/>
                    <a:pt x="355339" y="1201916"/>
                    <a:pt x="353147" y="1202319"/>
                  </a:cubicBezTo>
                  <a:cubicBezTo>
                    <a:pt x="350821" y="1202786"/>
                    <a:pt x="348453" y="1203019"/>
                    <a:pt x="346078" y="1203026"/>
                  </a:cubicBezTo>
                  <a:cubicBezTo>
                    <a:pt x="343723" y="1203217"/>
                    <a:pt x="341362" y="1203217"/>
                    <a:pt x="339008" y="1203026"/>
                  </a:cubicBezTo>
                  <a:cubicBezTo>
                    <a:pt x="336816" y="1202602"/>
                    <a:pt x="334554" y="1203026"/>
                    <a:pt x="332432" y="1202178"/>
                  </a:cubicBezTo>
                  <a:cubicBezTo>
                    <a:pt x="330311" y="1201329"/>
                    <a:pt x="328403" y="1201329"/>
                    <a:pt x="326494" y="1200976"/>
                  </a:cubicBezTo>
                  <a:cubicBezTo>
                    <a:pt x="322747" y="1200269"/>
                    <a:pt x="319424" y="1199137"/>
                    <a:pt x="317374" y="1198713"/>
                  </a:cubicBezTo>
                  <a:lnTo>
                    <a:pt x="313697" y="1197936"/>
                  </a:lnTo>
                  <a:cubicBezTo>
                    <a:pt x="314560" y="1198819"/>
                    <a:pt x="315486" y="1199647"/>
                    <a:pt x="316455" y="1200410"/>
                  </a:cubicBezTo>
                  <a:cubicBezTo>
                    <a:pt x="318908" y="1202595"/>
                    <a:pt x="321587" y="1204518"/>
                    <a:pt x="324444" y="1206137"/>
                  </a:cubicBezTo>
                  <a:cubicBezTo>
                    <a:pt x="328523" y="1208583"/>
                    <a:pt x="332956" y="1210372"/>
                    <a:pt x="337594" y="1211439"/>
                  </a:cubicBezTo>
                  <a:cubicBezTo>
                    <a:pt x="340273" y="1212139"/>
                    <a:pt x="343023" y="1212542"/>
                    <a:pt x="345794" y="1212642"/>
                  </a:cubicBezTo>
                  <a:cubicBezTo>
                    <a:pt x="348700" y="1212698"/>
                    <a:pt x="351613" y="1212507"/>
                    <a:pt x="354491" y="1212076"/>
                  </a:cubicBezTo>
                  <a:cubicBezTo>
                    <a:pt x="357361" y="1211355"/>
                    <a:pt x="360153" y="1210358"/>
                    <a:pt x="362833" y="1209107"/>
                  </a:cubicBezTo>
                  <a:cubicBezTo>
                    <a:pt x="365406" y="1207869"/>
                    <a:pt x="367782" y="1206278"/>
                    <a:pt x="369903" y="1204369"/>
                  </a:cubicBezTo>
                  <a:cubicBezTo>
                    <a:pt x="371868" y="1202672"/>
                    <a:pt x="373622" y="1200750"/>
                    <a:pt x="375135" y="1198642"/>
                  </a:cubicBezTo>
                  <a:cubicBezTo>
                    <a:pt x="379278" y="1193093"/>
                    <a:pt x="381731" y="1186461"/>
                    <a:pt x="382204" y="1179553"/>
                  </a:cubicBezTo>
                  <a:cubicBezTo>
                    <a:pt x="379801" y="1183138"/>
                    <a:pt x="377107" y="1186524"/>
                    <a:pt x="374145" y="1189664"/>
                  </a:cubicBezTo>
                  <a:cubicBezTo>
                    <a:pt x="371487" y="1192598"/>
                    <a:pt x="368468" y="1195185"/>
                    <a:pt x="365166" y="1197370"/>
                  </a:cubicBezTo>
                  <a:close/>
                  <a:moveTo>
                    <a:pt x="954652" y="967309"/>
                  </a:moveTo>
                  <a:cubicBezTo>
                    <a:pt x="948975" y="968136"/>
                    <a:pt x="943184" y="967500"/>
                    <a:pt x="937826" y="965471"/>
                  </a:cubicBezTo>
                  <a:cubicBezTo>
                    <a:pt x="930834" y="962840"/>
                    <a:pt x="924280" y="959171"/>
                    <a:pt x="918383" y="954583"/>
                  </a:cubicBezTo>
                  <a:cubicBezTo>
                    <a:pt x="903614" y="942733"/>
                    <a:pt x="890592" y="928862"/>
                    <a:pt x="879711" y="913364"/>
                  </a:cubicBezTo>
                  <a:cubicBezTo>
                    <a:pt x="866802" y="895837"/>
                    <a:pt x="855448" y="877222"/>
                    <a:pt x="845776" y="857722"/>
                  </a:cubicBezTo>
                  <a:cubicBezTo>
                    <a:pt x="840855" y="848008"/>
                    <a:pt x="836783" y="837883"/>
                    <a:pt x="833616" y="827462"/>
                  </a:cubicBezTo>
                  <a:cubicBezTo>
                    <a:pt x="831304" y="817267"/>
                    <a:pt x="830003" y="806874"/>
                    <a:pt x="829727" y="796424"/>
                  </a:cubicBezTo>
                  <a:cubicBezTo>
                    <a:pt x="829544" y="777356"/>
                    <a:pt x="830604" y="758296"/>
                    <a:pt x="832909" y="739369"/>
                  </a:cubicBezTo>
                  <a:cubicBezTo>
                    <a:pt x="835101" y="722683"/>
                    <a:pt x="836868" y="708684"/>
                    <a:pt x="838565" y="698928"/>
                  </a:cubicBezTo>
                  <a:lnTo>
                    <a:pt x="841110" y="683656"/>
                  </a:lnTo>
                  <a:cubicBezTo>
                    <a:pt x="841110" y="683656"/>
                    <a:pt x="839130" y="688959"/>
                    <a:pt x="836444" y="698503"/>
                  </a:cubicBezTo>
                  <a:cubicBezTo>
                    <a:pt x="833757" y="708048"/>
                    <a:pt x="829798" y="721623"/>
                    <a:pt x="826758" y="738450"/>
                  </a:cubicBezTo>
                  <a:cubicBezTo>
                    <a:pt x="822834" y="757567"/>
                    <a:pt x="820607" y="776989"/>
                    <a:pt x="820112" y="796495"/>
                  </a:cubicBezTo>
                  <a:cubicBezTo>
                    <a:pt x="819893" y="807786"/>
                    <a:pt x="821053" y="819070"/>
                    <a:pt x="823577" y="830078"/>
                  </a:cubicBezTo>
                  <a:cubicBezTo>
                    <a:pt x="826737" y="841242"/>
                    <a:pt x="831000" y="852066"/>
                    <a:pt x="836302" y="862388"/>
                  </a:cubicBezTo>
                  <a:cubicBezTo>
                    <a:pt x="846341" y="882453"/>
                    <a:pt x="858445" y="901408"/>
                    <a:pt x="872429" y="918949"/>
                  </a:cubicBezTo>
                  <a:cubicBezTo>
                    <a:pt x="884455" y="934489"/>
                    <a:pt x="898757" y="948121"/>
                    <a:pt x="914848" y="959390"/>
                  </a:cubicBezTo>
                  <a:cubicBezTo>
                    <a:pt x="921480" y="963845"/>
                    <a:pt x="928819" y="967146"/>
                    <a:pt x="936553" y="969147"/>
                  </a:cubicBezTo>
                  <a:cubicBezTo>
                    <a:pt x="942570" y="970639"/>
                    <a:pt x="948848" y="970639"/>
                    <a:pt x="954864" y="969147"/>
                  </a:cubicBezTo>
                  <a:cubicBezTo>
                    <a:pt x="958668" y="968115"/>
                    <a:pt x="962224" y="966340"/>
                    <a:pt x="965327" y="963915"/>
                  </a:cubicBezTo>
                  <a:cubicBezTo>
                    <a:pt x="966416" y="963102"/>
                    <a:pt x="967456" y="962232"/>
                    <a:pt x="968438" y="961299"/>
                  </a:cubicBezTo>
                  <a:cubicBezTo>
                    <a:pt x="967321" y="962091"/>
                    <a:pt x="966169" y="962826"/>
                    <a:pt x="964974" y="963491"/>
                  </a:cubicBezTo>
                  <a:cubicBezTo>
                    <a:pt x="961715" y="965379"/>
                    <a:pt x="958151" y="966665"/>
                    <a:pt x="954440" y="967309"/>
                  </a:cubicBezTo>
                  <a:close/>
                  <a:moveTo>
                    <a:pt x="777905" y="1030374"/>
                  </a:moveTo>
                  <a:cubicBezTo>
                    <a:pt x="777481" y="1012345"/>
                    <a:pt x="776562" y="997357"/>
                    <a:pt x="776138" y="986822"/>
                  </a:cubicBezTo>
                  <a:cubicBezTo>
                    <a:pt x="775713" y="976288"/>
                    <a:pt x="775218" y="970278"/>
                    <a:pt x="775218" y="970278"/>
                  </a:cubicBezTo>
                  <a:cubicBezTo>
                    <a:pt x="775218" y="970278"/>
                    <a:pt x="775218" y="976288"/>
                    <a:pt x="774299" y="986822"/>
                  </a:cubicBezTo>
                  <a:cubicBezTo>
                    <a:pt x="773381" y="997357"/>
                    <a:pt x="772956" y="1012345"/>
                    <a:pt x="772532" y="1030374"/>
                  </a:cubicBezTo>
                  <a:cubicBezTo>
                    <a:pt x="772108" y="1048403"/>
                    <a:pt x="771259" y="1069401"/>
                    <a:pt x="770977" y="1091955"/>
                  </a:cubicBezTo>
                  <a:cubicBezTo>
                    <a:pt x="770694" y="1114509"/>
                    <a:pt x="770482" y="1119104"/>
                    <a:pt x="770411" y="1143142"/>
                  </a:cubicBezTo>
                  <a:cubicBezTo>
                    <a:pt x="770340" y="1167180"/>
                    <a:pt x="770411" y="1181533"/>
                    <a:pt x="770977" y="1204087"/>
                  </a:cubicBezTo>
                  <a:cubicBezTo>
                    <a:pt x="771542" y="1226640"/>
                    <a:pt x="772037" y="1247638"/>
                    <a:pt x="772462" y="1265667"/>
                  </a:cubicBezTo>
                  <a:cubicBezTo>
                    <a:pt x="772886" y="1283696"/>
                    <a:pt x="773875" y="1298685"/>
                    <a:pt x="774299" y="1309219"/>
                  </a:cubicBezTo>
                  <a:lnTo>
                    <a:pt x="775218" y="1325763"/>
                  </a:lnTo>
                  <a:cubicBezTo>
                    <a:pt x="775218" y="1325763"/>
                    <a:pt x="775572" y="1319753"/>
                    <a:pt x="776138" y="1309219"/>
                  </a:cubicBezTo>
                  <a:cubicBezTo>
                    <a:pt x="776703" y="1298685"/>
                    <a:pt x="777552" y="1283696"/>
                    <a:pt x="777976" y="1265667"/>
                  </a:cubicBezTo>
                  <a:cubicBezTo>
                    <a:pt x="778400" y="1247638"/>
                    <a:pt x="779178" y="1226640"/>
                    <a:pt x="779461" y="1204087"/>
                  </a:cubicBezTo>
                  <a:cubicBezTo>
                    <a:pt x="779743" y="1181533"/>
                    <a:pt x="779956" y="1167180"/>
                    <a:pt x="780097" y="1143142"/>
                  </a:cubicBezTo>
                  <a:cubicBezTo>
                    <a:pt x="780238" y="1119104"/>
                    <a:pt x="780097" y="1114509"/>
                    <a:pt x="779461" y="1091955"/>
                  </a:cubicBezTo>
                  <a:cubicBezTo>
                    <a:pt x="778824" y="1069401"/>
                    <a:pt x="778471" y="1048403"/>
                    <a:pt x="777834" y="1030374"/>
                  </a:cubicBezTo>
                  <a:close/>
                  <a:moveTo>
                    <a:pt x="1222247" y="1200763"/>
                  </a:moveTo>
                  <a:cubicBezTo>
                    <a:pt x="1220409" y="1200763"/>
                    <a:pt x="1218358" y="1201471"/>
                    <a:pt x="1216308" y="1201966"/>
                  </a:cubicBezTo>
                  <a:cubicBezTo>
                    <a:pt x="1214258" y="1202461"/>
                    <a:pt x="1211995" y="1202390"/>
                    <a:pt x="1209733" y="1202814"/>
                  </a:cubicBezTo>
                  <a:cubicBezTo>
                    <a:pt x="1207379" y="1203005"/>
                    <a:pt x="1205017" y="1203005"/>
                    <a:pt x="1202663" y="1202814"/>
                  </a:cubicBezTo>
                  <a:cubicBezTo>
                    <a:pt x="1200288" y="1202807"/>
                    <a:pt x="1197919" y="1202574"/>
                    <a:pt x="1195593" y="1202107"/>
                  </a:cubicBezTo>
                  <a:cubicBezTo>
                    <a:pt x="1193402" y="1201697"/>
                    <a:pt x="1191267" y="1201032"/>
                    <a:pt x="1189230" y="1200127"/>
                  </a:cubicBezTo>
                  <a:cubicBezTo>
                    <a:pt x="1187201" y="1199336"/>
                    <a:pt x="1185257" y="1198346"/>
                    <a:pt x="1183433" y="1197158"/>
                  </a:cubicBezTo>
                  <a:cubicBezTo>
                    <a:pt x="1180124" y="1194959"/>
                    <a:pt x="1177084" y="1192372"/>
                    <a:pt x="1174384" y="1189451"/>
                  </a:cubicBezTo>
                  <a:cubicBezTo>
                    <a:pt x="1171421" y="1186313"/>
                    <a:pt x="1168728" y="1182926"/>
                    <a:pt x="1166324" y="1179341"/>
                  </a:cubicBezTo>
                  <a:cubicBezTo>
                    <a:pt x="1166472" y="1183951"/>
                    <a:pt x="1167653" y="1188469"/>
                    <a:pt x="1169788" y="1192562"/>
                  </a:cubicBezTo>
                  <a:cubicBezTo>
                    <a:pt x="1170771" y="1194627"/>
                    <a:pt x="1171952" y="1196592"/>
                    <a:pt x="1173323" y="1198431"/>
                  </a:cubicBezTo>
                  <a:cubicBezTo>
                    <a:pt x="1174857" y="1200537"/>
                    <a:pt x="1176639" y="1202461"/>
                    <a:pt x="1178625" y="1204157"/>
                  </a:cubicBezTo>
                  <a:cubicBezTo>
                    <a:pt x="1180739" y="1206073"/>
                    <a:pt x="1183122" y="1207664"/>
                    <a:pt x="1185695" y="1208894"/>
                  </a:cubicBezTo>
                  <a:cubicBezTo>
                    <a:pt x="1188375" y="1210146"/>
                    <a:pt x="1191168" y="1211142"/>
                    <a:pt x="1194038" y="1211864"/>
                  </a:cubicBezTo>
                  <a:cubicBezTo>
                    <a:pt x="1196937" y="1212295"/>
                    <a:pt x="1199870" y="1212486"/>
                    <a:pt x="1202805" y="1212429"/>
                  </a:cubicBezTo>
                  <a:cubicBezTo>
                    <a:pt x="1205548" y="1212330"/>
                    <a:pt x="1208277" y="1211927"/>
                    <a:pt x="1210935" y="1211227"/>
                  </a:cubicBezTo>
                  <a:cubicBezTo>
                    <a:pt x="1215573" y="1210167"/>
                    <a:pt x="1220006" y="1208371"/>
                    <a:pt x="1224085" y="1205925"/>
                  </a:cubicBezTo>
                  <a:cubicBezTo>
                    <a:pt x="1226955" y="1204320"/>
                    <a:pt x="1229635" y="1202404"/>
                    <a:pt x="1232074" y="1200198"/>
                  </a:cubicBezTo>
                  <a:cubicBezTo>
                    <a:pt x="1233042" y="1199434"/>
                    <a:pt x="1233968" y="1198607"/>
                    <a:pt x="1234831" y="1197723"/>
                  </a:cubicBezTo>
                  <a:lnTo>
                    <a:pt x="1231225" y="1198501"/>
                  </a:lnTo>
                  <a:cubicBezTo>
                    <a:pt x="1229034" y="1198926"/>
                    <a:pt x="1225994" y="1200057"/>
                    <a:pt x="1222176" y="1200763"/>
                  </a:cubicBezTo>
                  <a:close/>
                  <a:moveTo>
                    <a:pt x="833404" y="2270329"/>
                  </a:moveTo>
                  <a:cubicBezTo>
                    <a:pt x="861118" y="2261350"/>
                    <a:pt x="895336" y="2258522"/>
                    <a:pt x="923050" y="2269551"/>
                  </a:cubicBezTo>
                  <a:cubicBezTo>
                    <a:pt x="926160" y="2270541"/>
                    <a:pt x="929200" y="2271531"/>
                    <a:pt x="932382" y="2272379"/>
                  </a:cubicBezTo>
                  <a:cubicBezTo>
                    <a:pt x="906153" y="2249260"/>
                    <a:pt x="859774" y="2244523"/>
                    <a:pt x="833333" y="2270329"/>
                  </a:cubicBezTo>
                  <a:close/>
                  <a:moveTo>
                    <a:pt x="853129" y="3004276"/>
                  </a:moveTo>
                  <a:cubicBezTo>
                    <a:pt x="852634" y="2997984"/>
                    <a:pt x="852280" y="2993035"/>
                    <a:pt x="852209" y="2989641"/>
                  </a:cubicBezTo>
                  <a:lnTo>
                    <a:pt x="852209" y="2984480"/>
                  </a:lnTo>
                  <a:cubicBezTo>
                    <a:pt x="852209" y="2984480"/>
                    <a:pt x="852209" y="2986248"/>
                    <a:pt x="852209" y="2989641"/>
                  </a:cubicBezTo>
                  <a:cubicBezTo>
                    <a:pt x="852209" y="2993035"/>
                    <a:pt x="851715" y="2998055"/>
                    <a:pt x="851856" y="3004418"/>
                  </a:cubicBezTo>
                  <a:cubicBezTo>
                    <a:pt x="851998" y="3022008"/>
                    <a:pt x="853793" y="3039556"/>
                    <a:pt x="857229" y="3056807"/>
                  </a:cubicBezTo>
                  <a:cubicBezTo>
                    <a:pt x="861400" y="3078017"/>
                    <a:pt x="867693" y="3102904"/>
                    <a:pt x="871369" y="3129276"/>
                  </a:cubicBezTo>
                  <a:cubicBezTo>
                    <a:pt x="873808" y="3142497"/>
                    <a:pt x="873808" y="3156071"/>
                    <a:pt x="871369" y="3169293"/>
                  </a:cubicBezTo>
                  <a:cubicBezTo>
                    <a:pt x="870110" y="3175514"/>
                    <a:pt x="867035" y="3181170"/>
                    <a:pt x="862532" y="3185625"/>
                  </a:cubicBezTo>
                  <a:cubicBezTo>
                    <a:pt x="857745" y="3189654"/>
                    <a:pt x="851814" y="3192129"/>
                    <a:pt x="845564" y="3192695"/>
                  </a:cubicBezTo>
                  <a:cubicBezTo>
                    <a:pt x="838840" y="3193543"/>
                    <a:pt x="832032" y="3193402"/>
                    <a:pt x="825344" y="3192341"/>
                  </a:cubicBezTo>
                  <a:cubicBezTo>
                    <a:pt x="822233" y="3192341"/>
                    <a:pt x="818274" y="3191139"/>
                    <a:pt x="815163" y="3190503"/>
                  </a:cubicBezTo>
                  <a:cubicBezTo>
                    <a:pt x="812512" y="3189796"/>
                    <a:pt x="810080" y="3188523"/>
                    <a:pt x="808094" y="3186614"/>
                  </a:cubicBezTo>
                  <a:cubicBezTo>
                    <a:pt x="803767" y="3182160"/>
                    <a:pt x="800911" y="3176504"/>
                    <a:pt x="799893" y="3170353"/>
                  </a:cubicBezTo>
                  <a:cubicBezTo>
                    <a:pt x="798571" y="3163919"/>
                    <a:pt x="797948" y="3157344"/>
                    <a:pt x="798054" y="3150769"/>
                  </a:cubicBezTo>
                  <a:cubicBezTo>
                    <a:pt x="798287" y="3137972"/>
                    <a:pt x="799518" y="3125175"/>
                    <a:pt x="801730" y="3112590"/>
                  </a:cubicBezTo>
                  <a:cubicBezTo>
                    <a:pt x="802791" y="3106580"/>
                    <a:pt x="803993" y="3100713"/>
                    <a:pt x="805265" y="3095057"/>
                  </a:cubicBezTo>
                  <a:cubicBezTo>
                    <a:pt x="806538" y="3089400"/>
                    <a:pt x="808376" y="3084310"/>
                    <a:pt x="809508" y="3078583"/>
                  </a:cubicBezTo>
                  <a:cubicBezTo>
                    <a:pt x="811261" y="3068756"/>
                    <a:pt x="812441" y="3058857"/>
                    <a:pt x="813043" y="3048889"/>
                  </a:cubicBezTo>
                  <a:cubicBezTo>
                    <a:pt x="813537" y="3040051"/>
                    <a:pt x="814032" y="3032344"/>
                    <a:pt x="814457" y="3026052"/>
                  </a:cubicBezTo>
                  <a:cubicBezTo>
                    <a:pt x="815022" y="3013397"/>
                    <a:pt x="815022" y="3006115"/>
                    <a:pt x="815022" y="3006115"/>
                  </a:cubicBezTo>
                  <a:cubicBezTo>
                    <a:pt x="815022" y="3006115"/>
                    <a:pt x="814174" y="3013185"/>
                    <a:pt x="812548" y="3025911"/>
                  </a:cubicBezTo>
                  <a:lnTo>
                    <a:pt x="809437" y="3048464"/>
                  </a:lnTo>
                  <a:cubicBezTo>
                    <a:pt x="808094" y="3057161"/>
                    <a:pt x="806609" y="3067059"/>
                    <a:pt x="804205" y="3077381"/>
                  </a:cubicBezTo>
                  <a:cubicBezTo>
                    <a:pt x="803003" y="3082259"/>
                    <a:pt x="800811" y="3087774"/>
                    <a:pt x="799256" y="3093501"/>
                  </a:cubicBezTo>
                  <a:cubicBezTo>
                    <a:pt x="797701" y="3099228"/>
                    <a:pt x="796145" y="3105096"/>
                    <a:pt x="794802" y="3111247"/>
                  </a:cubicBezTo>
                  <a:cubicBezTo>
                    <a:pt x="791798" y="3124185"/>
                    <a:pt x="790072" y="3137406"/>
                    <a:pt x="789641" y="3150698"/>
                  </a:cubicBezTo>
                  <a:cubicBezTo>
                    <a:pt x="789486" y="3157839"/>
                    <a:pt x="790080" y="3164909"/>
                    <a:pt x="791409" y="3171909"/>
                  </a:cubicBezTo>
                  <a:cubicBezTo>
                    <a:pt x="792646" y="3179898"/>
                    <a:pt x="796322" y="3187321"/>
                    <a:pt x="801943" y="3193119"/>
                  </a:cubicBezTo>
                  <a:cubicBezTo>
                    <a:pt x="805103" y="3196088"/>
                    <a:pt x="808977" y="3198209"/>
                    <a:pt x="813184" y="3199270"/>
                  </a:cubicBezTo>
                  <a:cubicBezTo>
                    <a:pt x="817214" y="3200189"/>
                    <a:pt x="820254" y="3200896"/>
                    <a:pt x="824213" y="3201462"/>
                  </a:cubicBezTo>
                  <a:cubicBezTo>
                    <a:pt x="831799" y="3202734"/>
                    <a:pt x="839533" y="3203017"/>
                    <a:pt x="847190" y="3202168"/>
                  </a:cubicBezTo>
                  <a:cubicBezTo>
                    <a:pt x="855405" y="3201249"/>
                    <a:pt x="863125" y="3197785"/>
                    <a:pt x="869248" y="3192200"/>
                  </a:cubicBezTo>
                  <a:cubicBezTo>
                    <a:pt x="875038" y="3186402"/>
                    <a:pt x="878934" y="3179049"/>
                    <a:pt x="880418" y="3170989"/>
                  </a:cubicBezTo>
                  <a:cubicBezTo>
                    <a:pt x="882942" y="3156708"/>
                    <a:pt x="882794" y="3142073"/>
                    <a:pt x="879994" y="3127862"/>
                  </a:cubicBezTo>
                  <a:cubicBezTo>
                    <a:pt x="876035" y="3100429"/>
                    <a:pt x="867975" y="3076250"/>
                    <a:pt x="863097" y="3055252"/>
                  </a:cubicBezTo>
                  <a:cubicBezTo>
                    <a:pt x="858424" y="3038566"/>
                    <a:pt x="855073" y="3021506"/>
                    <a:pt x="853058" y="3004276"/>
                  </a:cubicBezTo>
                  <a:close/>
                  <a:moveTo>
                    <a:pt x="828596" y="387843"/>
                  </a:moveTo>
                  <a:lnTo>
                    <a:pt x="833828" y="388621"/>
                  </a:lnTo>
                  <a:lnTo>
                    <a:pt x="829232" y="386005"/>
                  </a:lnTo>
                  <a:cubicBezTo>
                    <a:pt x="825132" y="383750"/>
                    <a:pt x="820848" y="381834"/>
                    <a:pt x="816436" y="380278"/>
                  </a:cubicBezTo>
                  <a:cubicBezTo>
                    <a:pt x="813544" y="379076"/>
                    <a:pt x="810561" y="378086"/>
                    <a:pt x="807528" y="377309"/>
                  </a:cubicBezTo>
                  <a:cubicBezTo>
                    <a:pt x="804276" y="376531"/>
                    <a:pt x="800953" y="375470"/>
                    <a:pt x="797347" y="374834"/>
                  </a:cubicBezTo>
                  <a:cubicBezTo>
                    <a:pt x="793741" y="374198"/>
                    <a:pt x="790277" y="373491"/>
                    <a:pt x="786177" y="373208"/>
                  </a:cubicBezTo>
                  <a:cubicBezTo>
                    <a:pt x="782076" y="372925"/>
                    <a:pt x="778471" y="372854"/>
                    <a:pt x="774512" y="372854"/>
                  </a:cubicBezTo>
                  <a:cubicBezTo>
                    <a:pt x="766855" y="372854"/>
                    <a:pt x="759219" y="373519"/>
                    <a:pt x="751676" y="374834"/>
                  </a:cubicBezTo>
                  <a:cubicBezTo>
                    <a:pt x="748219" y="375442"/>
                    <a:pt x="744797" y="376220"/>
                    <a:pt x="741425" y="377167"/>
                  </a:cubicBezTo>
                  <a:cubicBezTo>
                    <a:pt x="738243" y="378086"/>
                    <a:pt x="735203" y="379005"/>
                    <a:pt x="732517" y="380066"/>
                  </a:cubicBezTo>
                  <a:cubicBezTo>
                    <a:pt x="726394" y="382215"/>
                    <a:pt x="720590" y="385185"/>
                    <a:pt x="715266" y="388904"/>
                  </a:cubicBezTo>
                  <a:cubicBezTo>
                    <a:pt x="715266" y="388904"/>
                    <a:pt x="722831" y="387136"/>
                    <a:pt x="733931" y="385439"/>
                  </a:cubicBezTo>
                  <a:cubicBezTo>
                    <a:pt x="739445" y="384591"/>
                    <a:pt x="745879" y="383813"/>
                    <a:pt x="752807" y="383318"/>
                  </a:cubicBezTo>
                  <a:cubicBezTo>
                    <a:pt x="756271" y="382965"/>
                    <a:pt x="759877" y="382894"/>
                    <a:pt x="763483" y="382682"/>
                  </a:cubicBezTo>
                  <a:cubicBezTo>
                    <a:pt x="767088" y="382470"/>
                    <a:pt x="770553" y="382682"/>
                    <a:pt x="774441" y="382682"/>
                  </a:cubicBezTo>
                  <a:cubicBezTo>
                    <a:pt x="781511" y="382682"/>
                    <a:pt x="789146" y="383247"/>
                    <a:pt x="796075" y="383742"/>
                  </a:cubicBezTo>
                  <a:lnTo>
                    <a:pt x="806043" y="384803"/>
                  </a:lnTo>
                  <a:cubicBezTo>
                    <a:pt x="809225" y="384803"/>
                    <a:pt x="812194" y="385722"/>
                    <a:pt x="814951" y="386076"/>
                  </a:cubicBezTo>
                  <a:cubicBezTo>
                    <a:pt x="817708" y="386429"/>
                    <a:pt x="820395" y="386712"/>
                    <a:pt x="822587" y="387207"/>
                  </a:cubicBezTo>
                  <a:close/>
                  <a:moveTo>
                    <a:pt x="1538129" y="1645473"/>
                  </a:moveTo>
                  <a:cubicBezTo>
                    <a:pt x="1527736" y="1639181"/>
                    <a:pt x="1533887" y="1642928"/>
                    <a:pt x="1538129" y="1645473"/>
                  </a:cubicBezTo>
                  <a:cubicBezTo>
                    <a:pt x="1505112" y="1625182"/>
                    <a:pt x="1483903" y="1587357"/>
                    <a:pt x="1458098" y="1559359"/>
                  </a:cubicBezTo>
                  <a:cubicBezTo>
                    <a:pt x="1445725" y="1545926"/>
                    <a:pt x="1432010" y="1532917"/>
                    <a:pt x="1413628" y="1528816"/>
                  </a:cubicBezTo>
                  <a:cubicBezTo>
                    <a:pt x="1407902" y="1527544"/>
                    <a:pt x="1394186" y="1529311"/>
                    <a:pt x="1390722" y="1526130"/>
                  </a:cubicBezTo>
                  <a:cubicBezTo>
                    <a:pt x="1388198" y="1522234"/>
                    <a:pt x="1386246" y="1517992"/>
                    <a:pt x="1384925" y="1513545"/>
                  </a:cubicBezTo>
                  <a:cubicBezTo>
                    <a:pt x="1382591" y="1508172"/>
                    <a:pt x="1380400" y="1502728"/>
                    <a:pt x="1378349" y="1497284"/>
                  </a:cubicBezTo>
                  <a:cubicBezTo>
                    <a:pt x="1363906" y="1457981"/>
                    <a:pt x="1354404" y="1417038"/>
                    <a:pt x="1350070" y="1375395"/>
                  </a:cubicBezTo>
                  <a:cubicBezTo>
                    <a:pt x="1347242" y="1350296"/>
                    <a:pt x="1345828" y="1325339"/>
                    <a:pt x="1341162" y="1300452"/>
                  </a:cubicBezTo>
                  <a:cubicBezTo>
                    <a:pt x="1332904" y="1257622"/>
                    <a:pt x="1320447" y="1215703"/>
                    <a:pt x="1303975" y="1175311"/>
                  </a:cubicBezTo>
                  <a:cubicBezTo>
                    <a:pt x="1297541" y="1159403"/>
                    <a:pt x="1291673" y="1139961"/>
                    <a:pt x="1281846" y="1125820"/>
                  </a:cubicBezTo>
                  <a:cubicBezTo>
                    <a:pt x="1273878" y="1115986"/>
                    <a:pt x="1267791" y="1104773"/>
                    <a:pt x="1263888" y="1092732"/>
                  </a:cubicBezTo>
                  <a:cubicBezTo>
                    <a:pt x="1258586" y="1073007"/>
                    <a:pt x="1260990" y="1050312"/>
                    <a:pt x="1259576" y="1029738"/>
                  </a:cubicBezTo>
                  <a:cubicBezTo>
                    <a:pt x="1258161" y="1009164"/>
                    <a:pt x="1255829" y="986964"/>
                    <a:pt x="1253071" y="965682"/>
                  </a:cubicBezTo>
                  <a:cubicBezTo>
                    <a:pt x="1247740" y="924570"/>
                    <a:pt x="1240353" y="883747"/>
                    <a:pt x="1230943" y="843370"/>
                  </a:cubicBezTo>
                  <a:cubicBezTo>
                    <a:pt x="1229635" y="833663"/>
                    <a:pt x="1229854" y="823814"/>
                    <a:pt x="1231579" y="814170"/>
                  </a:cubicBezTo>
                  <a:cubicBezTo>
                    <a:pt x="1232519" y="803141"/>
                    <a:pt x="1233085" y="792112"/>
                    <a:pt x="1233276" y="781082"/>
                  </a:cubicBezTo>
                  <a:cubicBezTo>
                    <a:pt x="1233735" y="759822"/>
                    <a:pt x="1232647" y="738555"/>
                    <a:pt x="1230024" y="717451"/>
                  </a:cubicBezTo>
                  <a:cubicBezTo>
                    <a:pt x="1225004" y="678778"/>
                    <a:pt x="1201744" y="644064"/>
                    <a:pt x="1181383" y="611400"/>
                  </a:cubicBezTo>
                  <a:cubicBezTo>
                    <a:pt x="1159113" y="576049"/>
                    <a:pt x="1123056" y="561909"/>
                    <a:pt x="1083394" y="554415"/>
                  </a:cubicBezTo>
                  <a:cubicBezTo>
                    <a:pt x="1062510" y="550470"/>
                    <a:pt x="1041357" y="548108"/>
                    <a:pt x="1020119" y="547345"/>
                  </a:cubicBezTo>
                  <a:cubicBezTo>
                    <a:pt x="1009797" y="546991"/>
                    <a:pt x="999546" y="546850"/>
                    <a:pt x="989224" y="547345"/>
                  </a:cubicBezTo>
                  <a:cubicBezTo>
                    <a:pt x="984536" y="547995"/>
                    <a:pt x="979799" y="546489"/>
                    <a:pt x="976356" y="543244"/>
                  </a:cubicBezTo>
                  <a:cubicBezTo>
                    <a:pt x="972256" y="540133"/>
                    <a:pt x="968014" y="537093"/>
                    <a:pt x="963702" y="534194"/>
                  </a:cubicBezTo>
                  <a:cubicBezTo>
                    <a:pt x="946380" y="522246"/>
                    <a:pt x="928352" y="511287"/>
                    <a:pt x="910394" y="500399"/>
                  </a:cubicBezTo>
                  <a:lnTo>
                    <a:pt x="895760" y="491632"/>
                  </a:lnTo>
                  <a:cubicBezTo>
                    <a:pt x="893356" y="490218"/>
                    <a:pt x="887276" y="488168"/>
                    <a:pt x="886004" y="485835"/>
                  </a:cubicBezTo>
                  <a:cubicBezTo>
                    <a:pt x="885629" y="484258"/>
                    <a:pt x="885459" y="482646"/>
                    <a:pt x="885509" y="481027"/>
                  </a:cubicBezTo>
                  <a:lnTo>
                    <a:pt x="879358" y="424466"/>
                  </a:lnTo>
                  <a:cubicBezTo>
                    <a:pt x="878439" y="416336"/>
                    <a:pt x="877591" y="408276"/>
                    <a:pt x="876671" y="400145"/>
                  </a:cubicBezTo>
                  <a:cubicBezTo>
                    <a:pt x="876233" y="398632"/>
                    <a:pt x="876063" y="397048"/>
                    <a:pt x="876176" y="395479"/>
                  </a:cubicBezTo>
                  <a:cubicBezTo>
                    <a:pt x="876601" y="394347"/>
                    <a:pt x="879641" y="393075"/>
                    <a:pt x="880842" y="392297"/>
                  </a:cubicBezTo>
                  <a:cubicBezTo>
                    <a:pt x="885021" y="389356"/>
                    <a:pt x="888817" y="385913"/>
                    <a:pt x="892154" y="382046"/>
                  </a:cubicBezTo>
                  <a:cubicBezTo>
                    <a:pt x="899415" y="371645"/>
                    <a:pt x="904711" y="359994"/>
                    <a:pt x="907779" y="347685"/>
                  </a:cubicBezTo>
                  <a:cubicBezTo>
                    <a:pt x="913484" y="331000"/>
                    <a:pt x="918617" y="314123"/>
                    <a:pt x="923191" y="297063"/>
                  </a:cubicBezTo>
                  <a:cubicBezTo>
                    <a:pt x="942845" y="223534"/>
                    <a:pt x="952531" y="132966"/>
                    <a:pt x="910041" y="65022"/>
                  </a:cubicBezTo>
                  <a:cubicBezTo>
                    <a:pt x="891030" y="34974"/>
                    <a:pt x="861054" y="13516"/>
                    <a:pt x="826475" y="5209"/>
                  </a:cubicBezTo>
                  <a:cubicBezTo>
                    <a:pt x="802127" y="111"/>
                    <a:pt x="777149" y="-1295"/>
                    <a:pt x="752383" y="1038"/>
                  </a:cubicBezTo>
                  <a:cubicBezTo>
                    <a:pt x="717740" y="5492"/>
                    <a:pt x="682179" y="17794"/>
                    <a:pt x="657646" y="43458"/>
                  </a:cubicBezTo>
                  <a:cubicBezTo>
                    <a:pt x="631134" y="70961"/>
                    <a:pt x="618833" y="108150"/>
                    <a:pt x="613743" y="145268"/>
                  </a:cubicBezTo>
                  <a:cubicBezTo>
                    <a:pt x="603562" y="219362"/>
                    <a:pt x="622297" y="292114"/>
                    <a:pt x="646971" y="361542"/>
                  </a:cubicBezTo>
                  <a:cubicBezTo>
                    <a:pt x="649333" y="369206"/>
                    <a:pt x="653044" y="376390"/>
                    <a:pt x="657930" y="382753"/>
                  </a:cubicBezTo>
                  <a:cubicBezTo>
                    <a:pt x="660602" y="385920"/>
                    <a:pt x="663614" y="388791"/>
                    <a:pt x="666908" y="391307"/>
                  </a:cubicBezTo>
                  <a:cubicBezTo>
                    <a:pt x="668110" y="392226"/>
                    <a:pt x="673554" y="394984"/>
                    <a:pt x="673978" y="396256"/>
                  </a:cubicBezTo>
                  <a:cubicBezTo>
                    <a:pt x="674254" y="401545"/>
                    <a:pt x="673681" y="406847"/>
                    <a:pt x="672281" y="411952"/>
                  </a:cubicBezTo>
                  <a:lnTo>
                    <a:pt x="665706" y="471694"/>
                  </a:lnTo>
                  <a:cubicBezTo>
                    <a:pt x="665848" y="476460"/>
                    <a:pt x="665324" y="481218"/>
                    <a:pt x="664151" y="485835"/>
                  </a:cubicBezTo>
                  <a:cubicBezTo>
                    <a:pt x="662879" y="488168"/>
                    <a:pt x="657081" y="490218"/>
                    <a:pt x="654395" y="491632"/>
                  </a:cubicBezTo>
                  <a:lnTo>
                    <a:pt x="639760" y="500399"/>
                  </a:lnTo>
                  <a:cubicBezTo>
                    <a:pt x="630661" y="505914"/>
                    <a:pt x="621569" y="511499"/>
                    <a:pt x="612470" y="517155"/>
                  </a:cubicBezTo>
                  <a:cubicBezTo>
                    <a:pt x="603371" y="522812"/>
                    <a:pt x="594704" y="528489"/>
                    <a:pt x="586453" y="534194"/>
                  </a:cubicBezTo>
                  <a:cubicBezTo>
                    <a:pt x="582635" y="536810"/>
                    <a:pt x="578888" y="539426"/>
                    <a:pt x="575212" y="542184"/>
                  </a:cubicBezTo>
                  <a:cubicBezTo>
                    <a:pt x="571486" y="545902"/>
                    <a:pt x="566318" y="547790"/>
                    <a:pt x="561072" y="547345"/>
                  </a:cubicBezTo>
                  <a:cubicBezTo>
                    <a:pt x="539664" y="546765"/>
                    <a:pt x="518236" y="547641"/>
                    <a:pt x="496948" y="549960"/>
                  </a:cubicBezTo>
                  <a:cubicBezTo>
                    <a:pt x="459125" y="553990"/>
                    <a:pt x="414726" y="562051"/>
                    <a:pt x="385951" y="589129"/>
                  </a:cubicBezTo>
                  <a:cubicBezTo>
                    <a:pt x="372448" y="601926"/>
                    <a:pt x="363186" y="619955"/>
                    <a:pt x="353713" y="635862"/>
                  </a:cubicBezTo>
                  <a:cubicBezTo>
                    <a:pt x="343023" y="653057"/>
                    <a:pt x="333959" y="671213"/>
                    <a:pt x="326635" y="690090"/>
                  </a:cubicBezTo>
                  <a:cubicBezTo>
                    <a:pt x="320506" y="709702"/>
                    <a:pt x="317402" y="730135"/>
                    <a:pt x="317444" y="750681"/>
                  </a:cubicBezTo>
                  <a:cubicBezTo>
                    <a:pt x="316476" y="771898"/>
                    <a:pt x="316900" y="793151"/>
                    <a:pt x="318717" y="814312"/>
                  </a:cubicBezTo>
                  <a:cubicBezTo>
                    <a:pt x="320442" y="823955"/>
                    <a:pt x="320661" y="833804"/>
                    <a:pt x="319353" y="843511"/>
                  </a:cubicBezTo>
                  <a:cubicBezTo>
                    <a:pt x="316879" y="854116"/>
                    <a:pt x="314617" y="864722"/>
                    <a:pt x="312283" y="875398"/>
                  </a:cubicBezTo>
                  <a:cubicBezTo>
                    <a:pt x="308183" y="895759"/>
                    <a:pt x="304577" y="916213"/>
                    <a:pt x="301467" y="936766"/>
                  </a:cubicBezTo>
                  <a:cubicBezTo>
                    <a:pt x="294863" y="978911"/>
                    <a:pt x="290706" y="1021402"/>
                    <a:pt x="289024" y="1064028"/>
                  </a:cubicBezTo>
                  <a:cubicBezTo>
                    <a:pt x="288316" y="1083895"/>
                    <a:pt x="286549" y="1101570"/>
                    <a:pt x="274884" y="1118397"/>
                  </a:cubicBezTo>
                  <a:cubicBezTo>
                    <a:pt x="268082" y="1128033"/>
                    <a:pt x="262278" y="1138342"/>
                    <a:pt x="257563" y="1149152"/>
                  </a:cubicBezTo>
                  <a:cubicBezTo>
                    <a:pt x="228095" y="1213716"/>
                    <a:pt x="209488" y="1282706"/>
                    <a:pt x="202488" y="1353336"/>
                  </a:cubicBezTo>
                  <a:cubicBezTo>
                    <a:pt x="199328" y="1392788"/>
                    <a:pt x="192223" y="1431822"/>
                    <a:pt x="181279" y="1469852"/>
                  </a:cubicBezTo>
                  <a:cubicBezTo>
                    <a:pt x="178521" y="1479043"/>
                    <a:pt x="175411" y="1488093"/>
                    <a:pt x="172017" y="1497142"/>
                  </a:cubicBezTo>
                  <a:cubicBezTo>
                    <a:pt x="170179" y="1502021"/>
                    <a:pt x="168199" y="1506899"/>
                    <a:pt x="166149" y="1511778"/>
                  </a:cubicBezTo>
                  <a:cubicBezTo>
                    <a:pt x="164721" y="1516811"/>
                    <a:pt x="162501" y="1521584"/>
                    <a:pt x="159574" y="1525918"/>
                  </a:cubicBezTo>
                  <a:cubicBezTo>
                    <a:pt x="156180" y="1529099"/>
                    <a:pt x="142465" y="1527331"/>
                    <a:pt x="136738" y="1528604"/>
                  </a:cubicBezTo>
                  <a:cubicBezTo>
                    <a:pt x="127428" y="1530789"/>
                    <a:pt x="118724" y="1535038"/>
                    <a:pt x="111287" y="1541048"/>
                  </a:cubicBezTo>
                  <a:cubicBezTo>
                    <a:pt x="80109" y="1565298"/>
                    <a:pt x="59889" y="1601426"/>
                    <a:pt x="31963" y="1629000"/>
                  </a:cubicBezTo>
                  <a:cubicBezTo>
                    <a:pt x="25890" y="1635031"/>
                    <a:pt x="19265" y="1640475"/>
                    <a:pt x="12167" y="1645261"/>
                  </a:cubicBezTo>
                  <a:cubicBezTo>
                    <a:pt x="6299" y="1649362"/>
                    <a:pt x="-276" y="1654381"/>
                    <a:pt x="-488" y="1662158"/>
                  </a:cubicBezTo>
                  <a:cubicBezTo>
                    <a:pt x="-912" y="1675663"/>
                    <a:pt x="13652" y="1679127"/>
                    <a:pt x="23974" y="1678278"/>
                  </a:cubicBezTo>
                  <a:cubicBezTo>
                    <a:pt x="36841" y="1677359"/>
                    <a:pt x="49341" y="1673619"/>
                    <a:pt x="60596" y="1667320"/>
                  </a:cubicBezTo>
                  <a:cubicBezTo>
                    <a:pt x="67157" y="1663141"/>
                    <a:pt x="73187" y="1658178"/>
                    <a:pt x="78553" y="1652543"/>
                  </a:cubicBezTo>
                  <a:cubicBezTo>
                    <a:pt x="83007" y="1648160"/>
                    <a:pt x="89017" y="1640312"/>
                    <a:pt x="95450" y="1638403"/>
                  </a:cubicBezTo>
                  <a:cubicBezTo>
                    <a:pt x="91074" y="1652444"/>
                    <a:pt x="84973" y="1665885"/>
                    <a:pt x="77281" y="1678420"/>
                  </a:cubicBezTo>
                  <a:cubicBezTo>
                    <a:pt x="68868" y="1694540"/>
                    <a:pt x="60101" y="1710518"/>
                    <a:pt x="50981" y="1726214"/>
                  </a:cubicBezTo>
                  <a:cubicBezTo>
                    <a:pt x="43911" y="1738657"/>
                    <a:pt x="28145" y="1756474"/>
                    <a:pt x="34720" y="1771462"/>
                  </a:cubicBezTo>
                  <a:cubicBezTo>
                    <a:pt x="46598" y="1798611"/>
                    <a:pt x="72685" y="1764392"/>
                    <a:pt x="80886" y="1753363"/>
                  </a:cubicBezTo>
                  <a:cubicBezTo>
                    <a:pt x="87956" y="1743889"/>
                    <a:pt x="94036" y="1733779"/>
                    <a:pt x="100753" y="1724163"/>
                  </a:cubicBezTo>
                  <a:cubicBezTo>
                    <a:pt x="106140" y="1714873"/>
                    <a:pt x="112941" y="1706481"/>
                    <a:pt x="120902" y="1699276"/>
                  </a:cubicBezTo>
                  <a:cubicBezTo>
                    <a:pt x="120110" y="1708411"/>
                    <a:pt x="117939" y="1717376"/>
                    <a:pt x="114468" y="1725860"/>
                  </a:cubicBezTo>
                  <a:cubicBezTo>
                    <a:pt x="111075" y="1736183"/>
                    <a:pt x="107399" y="1746364"/>
                    <a:pt x="103581" y="1756545"/>
                  </a:cubicBezTo>
                  <a:cubicBezTo>
                    <a:pt x="97571" y="1772664"/>
                    <a:pt x="85411" y="1794864"/>
                    <a:pt x="89865" y="1812327"/>
                  </a:cubicBezTo>
                  <a:cubicBezTo>
                    <a:pt x="91286" y="1820960"/>
                    <a:pt x="99438" y="1826800"/>
                    <a:pt x="108070" y="1825379"/>
                  </a:cubicBezTo>
                  <a:cubicBezTo>
                    <a:pt x="109632" y="1825117"/>
                    <a:pt x="111145" y="1824630"/>
                    <a:pt x="112559" y="1823922"/>
                  </a:cubicBezTo>
                  <a:cubicBezTo>
                    <a:pt x="122740" y="1818196"/>
                    <a:pt x="127830" y="1804197"/>
                    <a:pt x="132214" y="1794087"/>
                  </a:cubicBezTo>
                  <a:cubicBezTo>
                    <a:pt x="142677" y="1770048"/>
                    <a:pt x="150100" y="1744596"/>
                    <a:pt x="160493" y="1720770"/>
                  </a:cubicBezTo>
                  <a:cubicBezTo>
                    <a:pt x="161554" y="1741980"/>
                    <a:pt x="157312" y="1763190"/>
                    <a:pt x="156534" y="1784401"/>
                  </a:cubicBezTo>
                  <a:cubicBezTo>
                    <a:pt x="156534" y="1794794"/>
                    <a:pt x="155191" y="1810560"/>
                    <a:pt x="163604" y="1818691"/>
                  </a:cubicBezTo>
                  <a:cubicBezTo>
                    <a:pt x="169705" y="1824290"/>
                    <a:pt x="179186" y="1823880"/>
                    <a:pt x="184778" y="1817778"/>
                  </a:cubicBezTo>
                  <a:cubicBezTo>
                    <a:pt x="185874" y="1816584"/>
                    <a:pt x="186772" y="1815219"/>
                    <a:pt x="187430" y="1813741"/>
                  </a:cubicBezTo>
                  <a:cubicBezTo>
                    <a:pt x="194499" y="1800803"/>
                    <a:pt x="193368" y="1782350"/>
                    <a:pt x="194499" y="1767857"/>
                  </a:cubicBezTo>
                  <a:cubicBezTo>
                    <a:pt x="195560" y="1756686"/>
                    <a:pt x="196550" y="1745515"/>
                    <a:pt x="198105" y="1734415"/>
                  </a:cubicBezTo>
                  <a:cubicBezTo>
                    <a:pt x="198741" y="1729678"/>
                    <a:pt x="199024" y="1715113"/>
                    <a:pt x="204044" y="1712498"/>
                  </a:cubicBezTo>
                  <a:cubicBezTo>
                    <a:pt x="209558" y="1717729"/>
                    <a:pt x="205175" y="1736960"/>
                    <a:pt x="204539" y="1743606"/>
                  </a:cubicBezTo>
                  <a:cubicBezTo>
                    <a:pt x="202771" y="1755972"/>
                    <a:pt x="202488" y="1768500"/>
                    <a:pt x="203690" y="1780936"/>
                  </a:cubicBezTo>
                  <a:cubicBezTo>
                    <a:pt x="205316" y="1792178"/>
                    <a:pt x="214931" y="1806601"/>
                    <a:pt x="227162" y="1796420"/>
                  </a:cubicBezTo>
                  <a:cubicBezTo>
                    <a:pt x="235080" y="1789915"/>
                    <a:pt x="237131" y="1776906"/>
                    <a:pt x="238262" y="1767362"/>
                  </a:cubicBezTo>
                  <a:cubicBezTo>
                    <a:pt x="239605" y="1756474"/>
                    <a:pt x="239393" y="1745374"/>
                    <a:pt x="240383" y="1734415"/>
                  </a:cubicBezTo>
                  <a:cubicBezTo>
                    <a:pt x="241726" y="1719143"/>
                    <a:pt x="243635" y="1703872"/>
                    <a:pt x="245049" y="1688601"/>
                  </a:cubicBezTo>
                  <a:cubicBezTo>
                    <a:pt x="246095" y="1681630"/>
                    <a:pt x="248145" y="1674842"/>
                    <a:pt x="251129" y="1668451"/>
                  </a:cubicBezTo>
                  <a:cubicBezTo>
                    <a:pt x="255654" y="1656432"/>
                    <a:pt x="259896" y="1644201"/>
                    <a:pt x="263431" y="1631757"/>
                  </a:cubicBezTo>
                  <a:cubicBezTo>
                    <a:pt x="267510" y="1619314"/>
                    <a:pt x="269893" y="1606375"/>
                    <a:pt x="270501" y="1593296"/>
                  </a:cubicBezTo>
                  <a:cubicBezTo>
                    <a:pt x="270543" y="1589251"/>
                    <a:pt x="270111" y="1585222"/>
                    <a:pt x="269228" y="1581276"/>
                  </a:cubicBezTo>
                  <a:cubicBezTo>
                    <a:pt x="268592" y="1578802"/>
                    <a:pt x="265834" y="1574772"/>
                    <a:pt x="265834" y="1572510"/>
                  </a:cubicBezTo>
                  <a:cubicBezTo>
                    <a:pt x="267263" y="1566132"/>
                    <a:pt x="269645" y="1560003"/>
                    <a:pt x="272904" y="1554339"/>
                  </a:cubicBezTo>
                  <a:cubicBezTo>
                    <a:pt x="285559" y="1524080"/>
                    <a:pt x="299770" y="1494385"/>
                    <a:pt x="314475" y="1465044"/>
                  </a:cubicBezTo>
                  <a:cubicBezTo>
                    <a:pt x="349400" y="1395545"/>
                    <a:pt x="387931" y="1327743"/>
                    <a:pt x="411827" y="1253365"/>
                  </a:cubicBezTo>
                  <a:cubicBezTo>
                    <a:pt x="424482" y="1213773"/>
                    <a:pt x="429785" y="1172907"/>
                    <a:pt x="440107" y="1133173"/>
                  </a:cubicBezTo>
                  <a:cubicBezTo>
                    <a:pt x="449948" y="1096882"/>
                    <a:pt x="461747" y="1061150"/>
                    <a:pt x="475456" y="1026132"/>
                  </a:cubicBezTo>
                  <a:lnTo>
                    <a:pt x="490515" y="1084248"/>
                  </a:lnTo>
                  <a:cubicBezTo>
                    <a:pt x="495577" y="1099293"/>
                    <a:pt x="499480" y="1114706"/>
                    <a:pt x="502180" y="1130345"/>
                  </a:cubicBezTo>
                  <a:cubicBezTo>
                    <a:pt x="503806" y="1147597"/>
                    <a:pt x="502180" y="1165696"/>
                    <a:pt x="501827" y="1183371"/>
                  </a:cubicBezTo>
                  <a:cubicBezTo>
                    <a:pt x="501827" y="1210803"/>
                    <a:pt x="501827" y="1238306"/>
                    <a:pt x="501332" y="1265808"/>
                  </a:cubicBezTo>
                  <a:cubicBezTo>
                    <a:pt x="500222" y="1281412"/>
                    <a:pt x="500109" y="1297066"/>
                    <a:pt x="500978" y="1312683"/>
                  </a:cubicBezTo>
                  <a:cubicBezTo>
                    <a:pt x="502541" y="1319032"/>
                    <a:pt x="504718" y="1325212"/>
                    <a:pt x="507482" y="1331136"/>
                  </a:cubicBezTo>
                  <a:cubicBezTo>
                    <a:pt x="511442" y="1343014"/>
                    <a:pt x="504301" y="1361114"/>
                    <a:pt x="502039" y="1373557"/>
                  </a:cubicBezTo>
                  <a:cubicBezTo>
                    <a:pt x="497019" y="1400848"/>
                    <a:pt x="492424" y="1428209"/>
                    <a:pt x="488464" y="1455641"/>
                  </a:cubicBezTo>
                  <a:cubicBezTo>
                    <a:pt x="472557" y="1566288"/>
                    <a:pt x="479344" y="1680046"/>
                    <a:pt x="486697" y="1791259"/>
                  </a:cubicBezTo>
                  <a:cubicBezTo>
                    <a:pt x="493816" y="1902082"/>
                    <a:pt x="511908" y="2011924"/>
                    <a:pt x="540711" y="2119170"/>
                  </a:cubicBezTo>
                  <a:cubicBezTo>
                    <a:pt x="553225" y="2165550"/>
                    <a:pt x="567152" y="2211081"/>
                    <a:pt x="568213" y="2259865"/>
                  </a:cubicBezTo>
                  <a:cubicBezTo>
                    <a:pt x="569203" y="2300943"/>
                    <a:pt x="559870" y="2341101"/>
                    <a:pt x="550255" y="2380764"/>
                  </a:cubicBezTo>
                  <a:cubicBezTo>
                    <a:pt x="536964" y="2435204"/>
                    <a:pt x="530318" y="2488936"/>
                    <a:pt x="537034" y="2544931"/>
                  </a:cubicBezTo>
                  <a:cubicBezTo>
                    <a:pt x="543468" y="2598735"/>
                    <a:pt x="559163" y="2650983"/>
                    <a:pt x="574859" y="2702595"/>
                  </a:cubicBezTo>
                  <a:cubicBezTo>
                    <a:pt x="589755" y="2751803"/>
                    <a:pt x="604785" y="2800961"/>
                    <a:pt x="619964" y="2850077"/>
                  </a:cubicBezTo>
                  <a:cubicBezTo>
                    <a:pt x="631700" y="2888326"/>
                    <a:pt x="643861" y="2926576"/>
                    <a:pt x="653758" y="2965391"/>
                  </a:cubicBezTo>
                  <a:cubicBezTo>
                    <a:pt x="657010" y="2977975"/>
                    <a:pt x="662595" y="2994166"/>
                    <a:pt x="660192" y="3007104"/>
                  </a:cubicBezTo>
                  <a:cubicBezTo>
                    <a:pt x="658283" y="3017497"/>
                    <a:pt x="644214" y="3060342"/>
                    <a:pt x="642871" y="3066564"/>
                  </a:cubicBezTo>
                  <a:cubicBezTo>
                    <a:pt x="641450" y="3073846"/>
                    <a:pt x="638770" y="3080916"/>
                    <a:pt x="634952" y="3087279"/>
                  </a:cubicBezTo>
                  <a:cubicBezTo>
                    <a:pt x="629148" y="3095481"/>
                    <a:pt x="622467" y="3102975"/>
                    <a:pt x="615015" y="3109691"/>
                  </a:cubicBezTo>
                  <a:cubicBezTo>
                    <a:pt x="610823" y="3113721"/>
                    <a:pt x="606510" y="3117964"/>
                    <a:pt x="602077" y="3122418"/>
                  </a:cubicBezTo>
                  <a:cubicBezTo>
                    <a:pt x="599956" y="3124610"/>
                    <a:pt x="597694" y="3126872"/>
                    <a:pt x="595502" y="3129488"/>
                  </a:cubicBezTo>
                  <a:cubicBezTo>
                    <a:pt x="593311" y="3132104"/>
                    <a:pt x="590978" y="3134649"/>
                    <a:pt x="588433" y="3137265"/>
                  </a:cubicBezTo>
                  <a:cubicBezTo>
                    <a:pt x="583717" y="3142992"/>
                    <a:pt x="579991" y="3149496"/>
                    <a:pt x="577404" y="3156495"/>
                  </a:cubicBezTo>
                  <a:cubicBezTo>
                    <a:pt x="574307" y="3164626"/>
                    <a:pt x="574590" y="3173676"/>
                    <a:pt x="578181" y="3181595"/>
                  </a:cubicBezTo>
                  <a:cubicBezTo>
                    <a:pt x="587089" y="3198351"/>
                    <a:pt x="607239" y="3201957"/>
                    <a:pt x="622014" y="3201673"/>
                  </a:cubicBezTo>
                  <a:cubicBezTo>
                    <a:pt x="629169" y="3201532"/>
                    <a:pt x="636303" y="3202381"/>
                    <a:pt x="643224" y="3204219"/>
                  </a:cubicBezTo>
                  <a:cubicBezTo>
                    <a:pt x="650195" y="3206835"/>
                    <a:pt x="657017" y="3209875"/>
                    <a:pt x="663656" y="3213268"/>
                  </a:cubicBezTo>
                  <a:cubicBezTo>
                    <a:pt x="678807" y="3218642"/>
                    <a:pt x="694813" y="3221187"/>
                    <a:pt x="710883" y="3220763"/>
                  </a:cubicBezTo>
                  <a:cubicBezTo>
                    <a:pt x="726818" y="3221682"/>
                    <a:pt x="742733" y="3218571"/>
                    <a:pt x="757120" y="3211643"/>
                  </a:cubicBezTo>
                  <a:cubicBezTo>
                    <a:pt x="760520" y="3209521"/>
                    <a:pt x="763780" y="3207118"/>
                    <a:pt x="766876" y="3204572"/>
                  </a:cubicBezTo>
                  <a:cubicBezTo>
                    <a:pt x="769789" y="3201815"/>
                    <a:pt x="772348" y="3198633"/>
                    <a:pt x="774512" y="3195240"/>
                  </a:cubicBezTo>
                  <a:lnTo>
                    <a:pt x="775148" y="3194038"/>
                  </a:lnTo>
                  <a:lnTo>
                    <a:pt x="775784" y="3195240"/>
                  </a:lnTo>
                  <a:cubicBezTo>
                    <a:pt x="777948" y="3198633"/>
                    <a:pt x="780507" y="3201815"/>
                    <a:pt x="783420" y="3204572"/>
                  </a:cubicBezTo>
                  <a:cubicBezTo>
                    <a:pt x="786516" y="3207118"/>
                    <a:pt x="789775" y="3209521"/>
                    <a:pt x="793176" y="3211643"/>
                  </a:cubicBezTo>
                  <a:cubicBezTo>
                    <a:pt x="807563" y="3218571"/>
                    <a:pt x="823478" y="3221682"/>
                    <a:pt x="839413" y="3220763"/>
                  </a:cubicBezTo>
                  <a:cubicBezTo>
                    <a:pt x="855483" y="3221187"/>
                    <a:pt x="871489" y="3218642"/>
                    <a:pt x="886640" y="3213268"/>
                  </a:cubicBezTo>
                  <a:cubicBezTo>
                    <a:pt x="893293" y="3209875"/>
                    <a:pt x="900115" y="3206905"/>
                    <a:pt x="907072" y="3204219"/>
                  </a:cubicBezTo>
                  <a:cubicBezTo>
                    <a:pt x="913993" y="3202381"/>
                    <a:pt x="921126" y="3201532"/>
                    <a:pt x="928281" y="3201673"/>
                  </a:cubicBezTo>
                  <a:cubicBezTo>
                    <a:pt x="943058" y="3201673"/>
                    <a:pt x="963207" y="3198351"/>
                    <a:pt x="972115" y="3181595"/>
                  </a:cubicBezTo>
                  <a:cubicBezTo>
                    <a:pt x="975706" y="3173676"/>
                    <a:pt x="975989" y="3164626"/>
                    <a:pt x="972892" y="3156495"/>
                  </a:cubicBezTo>
                  <a:cubicBezTo>
                    <a:pt x="970304" y="3149496"/>
                    <a:pt x="966579" y="3142992"/>
                    <a:pt x="961863" y="3137265"/>
                  </a:cubicBezTo>
                  <a:cubicBezTo>
                    <a:pt x="959601" y="3134649"/>
                    <a:pt x="957409" y="3131962"/>
                    <a:pt x="954793" y="3129488"/>
                  </a:cubicBezTo>
                  <a:lnTo>
                    <a:pt x="948218" y="3122418"/>
                  </a:lnTo>
                  <a:lnTo>
                    <a:pt x="935280" y="3109691"/>
                  </a:lnTo>
                  <a:cubicBezTo>
                    <a:pt x="927829" y="3102975"/>
                    <a:pt x="921148" y="3095481"/>
                    <a:pt x="915343" y="3087279"/>
                  </a:cubicBezTo>
                  <a:cubicBezTo>
                    <a:pt x="912092" y="3082047"/>
                    <a:pt x="901204" y="3046697"/>
                    <a:pt x="901204" y="3046697"/>
                  </a:cubicBezTo>
                  <a:cubicBezTo>
                    <a:pt x="895265" y="3028597"/>
                    <a:pt x="889256" y="3005620"/>
                    <a:pt x="890882" y="2993813"/>
                  </a:cubicBezTo>
                  <a:cubicBezTo>
                    <a:pt x="893703" y="2976717"/>
                    <a:pt x="897669" y="2959827"/>
                    <a:pt x="902759" y="2943261"/>
                  </a:cubicBezTo>
                  <a:cubicBezTo>
                    <a:pt x="911879" y="2910456"/>
                    <a:pt x="922131" y="2877934"/>
                    <a:pt x="932099" y="2845340"/>
                  </a:cubicBezTo>
                  <a:cubicBezTo>
                    <a:pt x="947038" y="2796465"/>
                    <a:pt x="961814" y="2747653"/>
                    <a:pt x="976427" y="2698918"/>
                  </a:cubicBezTo>
                  <a:cubicBezTo>
                    <a:pt x="991910" y="2647802"/>
                    <a:pt x="1007252" y="2596119"/>
                    <a:pt x="1013402" y="2542881"/>
                  </a:cubicBezTo>
                  <a:cubicBezTo>
                    <a:pt x="1018698" y="2489544"/>
                    <a:pt x="1014392" y="2435691"/>
                    <a:pt x="1000677" y="2383875"/>
                  </a:cubicBezTo>
                  <a:cubicBezTo>
                    <a:pt x="990708" y="2343222"/>
                    <a:pt x="980952" y="2302003"/>
                    <a:pt x="981942" y="2259865"/>
                  </a:cubicBezTo>
                  <a:cubicBezTo>
                    <a:pt x="982931" y="2213839"/>
                    <a:pt x="995728" y="2170146"/>
                    <a:pt x="1007676" y="2126028"/>
                  </a:cubicBezTo>
                  <a:cubicBezTo>
                    <a:pt x="1022099" y="2074360"/>
                    <a:pt x="1033898" y="2021998"/>
                    <a:pt x="1043025" y="1969143"/>
                  </a:cubicBezTo>
                  <a:cubicBezTo>
                    <a:pt x="1051792" y="1916258"/>
                    <a:pt x="1057165" y="1863091"/>
                    <a:pt x="1062043" y="1809641"/>
                  </a:cubicBezTo>
                  <a:cubicBezTo>
                    <a:pt x="1066851" y="1754777"/>
                    <a:pt x="1069113" y="1699418"/>
                    <a:pt x="1069961" y="1644342"/>
                  </a:cubicBezTo>
                  <a:cubicBezTo>
                    <a:pt x="1070951" y="1590962"/>
                    <a:pt x="1072224" y="1537866"/>
                    <a:pt x="1064730" y="1484841"/>
                  </a:cubicBezTo>
                  <a:cubicBezTo>
                    <a:pt x="1061053" y="1458752"/>
                    <a:pt x="1056387" y="1432733"/>
                    <a:pt x="1051368" y="1407069"/>
                  </a:cubicBezTo>
                  <a:cubicBezTo>
                    <a:pt x="1048681" y="1393403"/>
                    <a:pt x="1045875" y="1379800"/>
                    <a:pt x="1042955" y="1366275"/>
                  </a:cubicBezTo>
                  <a:cubicBezTo>
                    <a:pt x="1041611" y="1360053"/>
                    <a:pt x="1040268" y="1353902"/>
                    <a:pt x="1038854" y="1347751"/>
                  </a:cubicBezTo>
                  <a:cubicBezTo>
                    <a:pt x="1037094" y="1341020"/>
                    <a:pt x="1036945" y="1333971"/>
                    <a:pt x="1038430" y="1327177"/>
                  </a:cubicBezTo>
                  <a:cubicBezTo>
                    <a:pt x="1041894" y="1307239"/>
                    <a:pt x="1039773" y="1285817"/>
                    <a:pt x="1039632" y="1265597"/>
                  </a:cubicBezTo>
                  <a:cubicBezTo>
                    <a:pt x="1039349" y="1224639"/>
                    <a:pt x="1039045" y="1183704"/>
                    <a:pt x="1038713" y="1142789"/>
                  </a:cubicBezTo>
                  <a:cubicBezTo>
                    <a:pt x="1039010" y="1130862"/>
                    <a:pt x="1041258" y="1119062"/>
                    <a:pt x="1045358" y="1107863"/>
                  </a:cubicBezTo>
                  <a:lnTo>
                    <a:pt x="1067275" y="1034828"/>
                  </a:lnTo>
                  <a:lnTo>
                    <a:pt x="1071871" y="1019557"/>
                  </a:lnTo>
                  <a:cubicBezTo>
                    <a:pt x="1083041" y="1048212"/>
                    <a:pt x="1093172" y="1077228"/>
                    <a:pt x="1102271" y="1106590"/>
                  </a:cubicBezTo>
                  <a:cubicBezTo>
                    <a:pt x="1113371" y="1142506"/>
                    <a:pt x="1118602" y="1179270"/>
                    <a:pt x="1127652" y="1215682"/>
                  </a:cubicBezTo>
                  <a:cubicBezTo>
                    <a:pt x="1146458" y="1292039"/>
                    <a:pt x="1181878" y="1363022"/>
                    <a:pt x="1218429" y="1432239"/>
                  </a:cubicBezTo>
                  <a:cubicBezTo>
                    <a:pt x="1235587" y="1464761"/>
                    <a:pt x="1251778" y="1497757"/>
                    <a:pt x="1266999" y="1531220"/>
                  </a:cubicBezTo>
                  <a:cubicBezTo>
                    <a:pt x="1273843" y="1543706"/>
                    <a:pt x="1279414" y="1556856"/>
                    <a:pt x="1283613" y="1570459"/>
                  </a:cubicBezTo>
                  <a:cubicBezTo>
                    <a:pt x="1284744" y="1575833"/>
                    <a:pt x="1281563" y="1580570"/>
                    <a:pt x="1280714" y="1586367"/>
                  </a:cubicBezTo>
                  <a:cubicBezTo>
                    <a:pt x="1279831" y="1593932"/>
                    <a:pt x="1280114" y="1601589"/>
                    <a:pt x="1281563" y="1609062"/>
                  </a:cubicBezTo>
                  <a:cubicBezTo>
                    <a:pt x="1286406" y="1633150"/>
                    <a:pt x="1293652" y="1656693"/>
                    <a:pt x="1303197" y="1679339"/>
                  </a:cubicBezTo>
                  <a:cubicBezTo>
                    <a:pt x="1305834" y="1688976"/>
                    <a:pt x="1307234" y="1698902"/>
                    <a:pt x="1307368" y="1708892"/>
                  </a:cubicBezTo>
                  <a:cubicBezTo>
                    <a:pt x="1308924" y="1723457"/>
                    <a:pt x="1310832" y="1738091"/>
                    <a:pt x="1311327" y="1752797"/>
                  </a:cubicBezTo>
                  <a:cubicBezTo>
                    <a:pt x="1310988" y="1764477"/>
                    <a:pt x="1312783" y="1776122"/>
                    <a:pt x="1316629" y="1787158"/>
                  </a:cubicBezTo>
                  <a:cubicBezTo>
                    <a:pt x="1321578" y="1799319"/>
                    <a:pt x="1336637" y="1807590"/>
                    <a:pt x="1344131" y="1791824"/>
                  </a:cubicBezTo>
                  <a:cubicBezTo>
                    <a:pt x="1349858" y="1779805"/>
                    <a:pt x="1347737" y="1762625"/>
                    <a:pt x="1346465" y="1749757"/>
                  </a:cubicBezTo>
                  <a:cubicBezTo>
                    <a:pt x="1345757" y="1743182"/>
                    <a:pt x="1345050" y="1736536"/>
                    <a:pt x="1344697" y="1729961"/>
                  </a:cubicBezTo>
                  <a:cubicBezTo>
                    <a:pt x="1344697" y="1726143"/>
                    <a:pt x="1342859" y="1716811"/>
                    <a:pt x="1345828" y="1713629"/>
                  </a:cubicBezTo>
                  <a:cubicBezTo>
                    <a:pt x="1351060" y="1715962"/>
                    <a:pt x="1351625" y="1730809"/>
                    <a:pt x="1352261" y="1735334"/>
                  </a:cubicBezTo>
                  <a:cubicBezTo>
                    <a:pt x="1353888" y="1746364"/>
                    <a:pt x="1354878" y="1757464"/>
                    <a:pt x="1355938" y="1768563"/>
                  </a:cubicBezTo>
                  <a:cubicBezTo>
                    <a:pt x="1357281" y="1783199"/>
                    <a:pt x="1355938" y="1801652"/>
                    <a:pt x="1363008" y="1814731"/>
                  </a:cubicBezTo>
                  <a:cubicBezTo>
                    <a:pt x="1366458" y="1822339"/>
                    <a:pt x="1375430" y="1825711"/>
                    <a:pt x="1383037" y="1822261"/>
                  </a:cubicBezTo>
                  <a:cubicBezTo>
                    <a:pt x="1384027" y="1821808"/>
                    <a:pt x="1384967" y="1821250"/>
                    <a:pt x="1385843" y="1820600"/>
                  </a:cubicBezTo>
                  <a:cubicBezTo>
                    <a:pt x="1394681" y="1813176"/>
                    <a:pt x="1393903" y="1797339"/>
                    <a:pt x="1393691" y="1787017"/>
                  </a:cubicBezTo>
                  <a:cubicBezTo>
                    <a:pt x="1393055" y="1765170"/>
                    <a:pt x="1388530" y="1743465"/>
                    <a:pt x="1389661" y="1721547"/>
                  </a:cubicBezTo>
                  <a:cubicBezTo>
                    <a:pt x="1399983" y="1745586"/>
                    <a:pt x="1407407" y="1771038"/>
                    <a:pt x="1417941" y="1794864"/>
                  </a:cubicBezTo>
                  <a:cubicBezTo>
                    <a:pt x="1422324" y="1805045"/>
                    <a:pt x="1427697" y="1820175"/>
                    <a:pt x="1438514" y="1825266"/>
                  </a:cubicBezTo>
                  <a:cubicBezTo>
                    <a:pt x="1446786" y="1828560"/>
                    <a:pt x="1456161" y="1824524"/>
                    <a:pt x="1459455" y="1816252"/>
                  </a:cubicBezTo>
                  <a:cubicBezTo>
                    <a:pt x="1459992" y="1814901"/>
                    <a:pt x="1460346" y="1813487"/>
                    <a:pt x="1460501" y="1812045"/>
                  </a:cubicBezTo>
                  <a:cubicBezTo>
                    <a:pt x="1464036" y="1794087"/>
                    <a:pt x="1452159" y="1772382"/>
                    <a:pt x="1446361" y="1755908"/>
                  </a:cubicBezTo>
                  <a:cubicBezTo>
                    <a:pt x="1440565" y="1739435"/>
                    <a:pt x="1429536" y="1718366"/>
                    <a:pt x="1429606" y="1700054"/>
                  </a:cubicBezTo>
                  <a:cubicBezTo>
                    <a:pt x="1444453" y="1711013"/>
                    <a:pt x="1454350" y="1731799"/>
                    <a:pt x="1464531" y="1746788"/>
                  </a:cubicBezTo>
                  <a:cubicBezTo>
                    <a:pt x="1472662" y="1758877"/>
                    <a:pt x="1492316" y="1792319"/>
                    <a:pt x="1510344" y="1779027"/>
                  </a:cubicBezTo>
                  <a:cubicBezTo>
                    <a:pt x="1526958" y="1766796"/>
                    <a:pt x="1509708" y="1744172"/>
                    <a:pt x="1502214" y="1731658"/>
                  </a:cubicBezTo>
                  <a:cubicBezTo>
                    <a:pt x="1493447" y="1716811"/>
                    <a:pt x="1485105" y="1701680"/>
                    <a:pt x="1477045" y="1686480"/>
                  </a:cubicBezTo>
                  <a:cubicBezTo>
                    <a:pt x="1468985" y="1671279"/>
                    <a:pt x="1458734" y="1655583"/>
                    <a:pt x="1455058" y="1639181"/>
                  </a:cubicBezTo>
                  <a:cubicBezTo>
                    <a:pt x="1466652" y="1641938"/>
                    <a:pt x="1476267" y="1658411"/>
                    <a:pt x="1485458" y="1665199"/>
                  </a:cubicBezTo>
                  <a:cubicBezTo>
                    <a:pt x="1495667" y="1671936"/>
                    <a:pt x="1507226" y="1676355"/>
                    <a:pt x="1519323" y="1678137"/>
                  </a:cubicBezTo>
                  <a:cubicBezTo>
                    <a:pt x="1528019" y="1679551"/>
                    <a:pt x="1538199" y="1680894"/>
                    <a:pt x="1545410" y="1674602"/>
                  </a:cubicBezTo>
                  <a:cubicBezTo>
                    <a:pt x="1556157" y="1664421"/>
                    <a:pt x="1548309" y="1651836"/>
                    <a:pt x="1538129" y="1645473"/>
                  </a:cubicBezTo>
                  <a:close/>
                  <a:moveTo>
                    <a:pt x="775289" y="2903174"/>
                  </a:moveTo>
                  <a:cubicBezTo>
                    <a:pt x="769704" y="2846047"/>
                    <a:pt x="763624" y="2788497"/>
                    <a:pt x="764684" y="2731017"/>
                  </a:cubicBezTo>
                  <a:cubicBezTo>
                    <a:pt x="765179" y="2702736"/>
                    <a:pt x="768785" y="2674456"/>
                    <a:pt x="770340" y="2646175"/>
                  </a:cubicBezTo>
                  <a:cubicBezTo>
                    <a:pt x="771896" y="2617895"/>
                    <a:pt x="772391" y="2587777"/>
                    <a:pt x="771189" y="2558647"/>
                  </a:cubicBezTo>
                  <a:cubicBezTo>
                    <a:pt x="769280" y="2511914"/>
                    <a:pt x="769987" y="2465110"/>
                    <a:pt x="765533" y="2418518"/>
                  </a:cubicBezTo>
                  <a:cubicBezTo>
                    <a:pt x="763907" y="2402186"/>
                    <a:pt x="761715" y="2385925"/>
                    <a:pt x="759806" y="2369593"/>
                  </a:cubicBezTo>
                  <a:cubicBezTo>
                    <a:pt x="756992" y="2353565"/>
                    <a:pt x="756823" y="2337177"/>
                    <a:pt x="759311" y="2321092"/>
                  </a:cubicBezTo>
                  <a:cubicBezTo>
                    <a:pt x="762705" y="2305821"/>
                    <a:pt x="769138" y="2291751"/>
                    <a:pt x="771189" y="2275985"/>
                  </a:cubicBezTo>
                  <a:cubicBezTo>
                    <a:pt x="773048" y="2259540"/>
                    <a:pt x="773048" y="2242939"/>
                    <a:pt x="771189" y="2226494"/>
                  </a:cubicBezTo>
                  <a:cubicBezTo>
                    <a:pt x="767300" y="2189376"/>
                    <a:pt x="771613" y="2153460"/>
                    <a:pt x="775289" y="2116413"/>
                  </a:cubicBezTo>
                  <a:cubicBezTo>
                    <a:pt x="778329" y="2144693"/>
                    <a:pt x="783844" y="2174176"/>
                    <a:pt x="781935" y="2202668"/>
                  </a:cubicBezTo>
                  <a:cubicBezTo>
                    <a:pt x="780167" y="2229534"/>
                    <a:pt x="773875" y="2254563"/>
                    <a:pt x="778612" y="2281712"/>
                  </a:cubicBezTo>
                  <a:cubicBezTo>
                    <a:pt x="780592" y="2292550"/>
                    <a:pt x="783794" y="2303127"/>
                    <a:pt x="788156" y="2313244"/>
                  </a:cubicBezTo>
                  <a:cubicBezTo>
                    <a:pt x="792681" y="2326628"/>
                    <a:pt x="794060" y="2340881"/>
                    <a:pt x="792186" y="2354887"/>
                  </a:cubicBezTo>
                  <a:cubicBezTo>
                    <a:pt x="790560" y="2382390"/>
                    <a:pt x="786036" y="2409751"/>
                    <a:pt x="783773" y="2437183"/>
                  </a:cubicBezTo>
                  <a:cubicBezTo>
                    <a:pt x="780521" y="2476917"/>
                    <a:pt x="780875" y="2516722"/>
                    <a:pt x="779319" y="2556527"/>
                  </a:cubicBezTo>
                  <a:cubicBezTo>
                    <a:pt x="778329" y="2581272"/>
                    <a:pt x="778258" y="2606017"/>
                    <a:pt x="779319" y="2630621"/>
                  </a:cubicBezTo>
                  <a:cubicBezTo>
                    <a:pt x="780451" y="2658407"/>
                    <a:pt x="783915" y="2685980"/>
                    <a:pt x="785187" y="2713766"/>
                  </a:cubicBezTo>
                  <a:cubicBezTo>
                    <a:pt x="788227" y="2777326"/>
                    <a:pt x="781369" y="2840321"/>
                    <a:pt x="775289" y="2903174"/>
                  </a:cubicBezTo>
                  <a:close/>
                  <a:moveTo>
                    <a:pt x="1534947" y="1668875"/>
                  </a:moveTo>
                  <a:cubicBezTo>
                    <a:pt x="1535442" y="1668875"/>
                    <a:pt x="1535584" y="1668875"/>
                    <a:pt x="1534947" y="1668875"/>
                  </a:cubicBezTo>
                  <a:cubicBezTo>
                    <a:pt x="1530069" y="1669723"/>
                    <a:pt x="1533533" y="1668875"/>
                    <a:pt x="1534947" y="1668875"/>
                  </a:cubicBezTo>
                  <a:cubicBezTo>
                    <a:pt x="1525120" y="1669604"/>
                    <a:pt x="1515265" y="1668006"/>
                    <a:pt x="1506173" y="1664209"/>
                  </a:cubicBezTo>
                  <a:cubicBezTo>
                    <a:pt x="1490973" y="1658765"/>
                    <a:pt x="1482065" y="1647806"/>
                    <a:pt x="1470328" y="1637413"/>
                  </a:cubicBezTo>
                  <a:cubicBezTo>
                    <a:pt x="1465097" y="1632747"/>
                    <a:pt x="1447705" y="1621293"/>
                    <a:pt x="1445301" y="1635292"/>
                  </a:cubicBezTo>
                  <a:cubicBezTo>
                    <a:pt x="1445435" y="1640835"/>
                    <a:pt x="1446892" y="1646265"/>
                    <a:pt x="1449543" y="1651129"/>
                  </a:cubicBezTo>
                  <a:cubicBezTo>
                    <a:pt x="1462587" y="1681728"/>
                    <a:pt x="1478098" y="1711211"/>
                    <a:pt x="1495921" y="1739293"/>
                  </a:cubicBezTo>
                  <a:cubicBezTo>
                    <a:pt x="1500164" y="1746364"/>
                    <a:pt x="1506738" y="1754353"/>
                    <a:pt x="1507304" y="1762837"/>
                  </a:cubicBezTo>
                  <a:cubicBezTo>
                    <a:pt x="1508647" y="1782279"/>
                    <a:pt x="1489064" y="1762837"/>
                    <a:pt x="1484963" y="1757676"/>
                  </a:cubicBezTo>
                  <a:cubicBezTo>
                    <a:pt x="1468844" y="1737455"/>
                    <a:pt x="1457461" y="1711861"/>
                    <a:pt x="1438231" y="1694045"/>
                  </a:cubicBezTo>
                  <a:cubicBezTo>
                    <a:pt x="1430030" y="1686975"/>
                    <a:pt x="1420062" y="1686975"/>
                    <a:pt x="1420132" y="1699842"/>
                  </a:cubicBezTo>
                  <a:cubicBezTo>
                    <a:pt x="1420726" y="1708164"/>
                    <a:pt x="1422508" y="1716351"/>
                    <a:pt x="1425435" y="1724163"/>
                  </a:cubicBezTo>
                  <a:cubicBezTo>
                    <a:pt x="1429889" y="1738799"/>
                    <a:pt x="1435403" y="1753151"/>
                    <a:pt x="1440776" y="1767503"/>
                  </a:cubicBezTo>
                  <a:cubicBezTo>
                    <a:pt x="1445068" y="1777628"/>
                    <a:pt x="1448469" y="1788112"/>
                    <a:pt x="1450957" y="1798824"/>
                  </a:cubicBezTo>
                  <a:cubicBezTo>
                    <a:pt x="1452583" y="1807873"/>
                    <a:pt x="1448624" y="1823357"/>
                    <a:pt x="1438656" y="1811691"/>
                  </a:cubicBezTo>
                  <a:cubicBezTo>
                    <a:pt x="1431593" y="1801538"/>
                    <a:pt x="1426043" y="1790417"/>
                    <a:pt x="1422183" y="1778674"/>
                  </a:cubicBezTo>
                  <a:cubicBezTo>
                    <a:pt x="1416103" y="1764534"/>
                    <a:pt x="1411437" y="1749191"/>
                    <a:pt x="1405993" y="1734556"/>
                  </a:cubicBezTo>
                  <a:cubicBezTo>
                    <a:pt x="1403660" y="1728264"/>
                    <a:pt x="1398923" y="1705216"/>
                    <a:pt x="1389237" y="1704791"/>
                  </a:cubicBezTo>
                  <a:cubicBezTo>
                    <a:pt x="1377501" y="1704296"/>
                    <a:pt x="1380329" y="1728476"/>
                    <a:pt x="1380612" y="1734698"/>
                  </a:cubicBezTo>
                  <a:cubicBezTo>
                    <a:pt x="1381177" y="1749333"/>
                    <a:pt x="1383086" y="1763897"/>
                    <a:pt x="1384076" y="1778532"/>
                  </a:cubicBezTo>
                  <a:cubicBezTo>
                    <a:pt x="1384571" y="1785603"/>
                    <a:pt x="1387682" y="1806813"/>
                    <a:pt x="1380329" y="1812257"/>
                  </a:cubicBezTo>
                  <a:cubicBezTo>
                    <a:pt x="1368876" y="1820458"/>
                    <a:pt x="1367603" y="1785744"/>
                    <a:pt x="1367250" y="1781431"/>
                  </a:cubicBezTo>
                  <a:cubicBezTo>
                    <a:pt x="1366493" y="1772473"/>
                    <a:pt x="1365645" y="1763494"/>
                    <a:pt x="1364705" y="1754494"/>
                  </a:cubicBezTo>
                  <a:cubicBezTo>
                    <a:pt x="1363998" y="1746929"/>
                    <a:pt x="1360958" y="1691429"/>
                    <a:pt x="1341162" y="1705003"/>
                  </a:cubicBezTo>
                  <a:cubicBezTo>
                    <a:pt x="1331476" y="1711508"/>
                    <a:pt x="1335365" y="1731870"/>
                    <a:pt x="1336284" y="1741202"/>
                  </a:cubicBezTo>
                  <a:cubicBezTo>
                    <a:pt x="1337556" y="1752140"/>
                    <a:pt x="1338122" y="1763141"/>
                    <a:pt x="1337981" y="1774149"/>
                  </a:cubicBezTo>
                  <a:cubicBezTo>
                    <a:pt x="1337627" y="1781219"/>
                    <a:pt x="1333527" y="1798824"/>
                    <a:pt x="1326669" y="1784683"/>
                  </a:cubicBezTo>
                  <a:cubicBezTo>
                    <a:pt x="1320730" y="1772311"/>
                    <a:pt x="1321861" y="1757958"/>
                    <a:pt x="1320942" y="1744737"/>
                  </a:cubicBezTo>
                  <a:cubicBezTo>
                    <a:pt x="1319882" y="1728547"/>
                    <a:pt x="1317902" y="1712427"/>
                    <a:pt x="1316205" y="1696307"/>
                  </a:cubicBezTo>
                  <a:cubicBezTo>
                    <a:pt x="1316043" y="1690305"/>
                    <a:pt x="1315265" y="1684330"/>
                    <a:pt x="1313872" y="1678490"/>
                  </a:cubicBezTo>
                  <a:cubicBezTo>
                    <a:pt x="1307439" y="1658553"/>
                    <a:pt x="1298884" y="1639605"/>
                    <a:pt x="1293935" y="1619102"/>
                  </a:cubicBezTo>
                  <a:cubicBezTo>
                    <a:pt x="1289906" y="1602275"/>
                    <a:pt x="1297611" y="1585024"/>
                    <a:pt x="1291107" y="1565581"/>
                  </a:cubicBezTo>
                  <a:cubicBezTo>
                    <a:pt x="1253283" y="1456489"/>
                    <a:pt x="1188594" y="1359063"/>
                    <a:pt x="1152467" y="1249406"/>
                  </a:cubicBezTo>
                  <a:cubicBezTo>
                    <a:pt x="1143693" y="1220730"/>
                    <a:pt x="1136447" y="1191608"/>
                    <a:pt x="1130763" y="1162161"/>
                  </a:cubicBezTo>
                  <a:cubicBezTo>
                    <a:pt x="1124152" y="1132714"/>
                    <a:pt x="1115386" y="1103790"/>
                    <a:pt x="1104533" y="1075623"/>
                  </a:cubicBezTo>
                  <a:cubicBezTo>
                    <a:pt x="1095979" y="1052645"/>
                    <a:pt x="1085798" y="1030445"/>
                    <a:pt x="1076254" y="1007750"/>
                  </a:cubicBezTo>
                  <a:cubicBezTo>
                    <a:pt x="1074699" y="1002900"/>
                    <a:pt x="1074699" y="997682"/>
                    <a:pt x="1076254" y="992832"/>
                  </a:cubicBezTo>
                  <a:cubicBezTo>
                    <a:pt x="1076254" y="990216"/>
                    <a:pt x="1097463" y="837290"/>
                    <a:pt x="1092585" y="835381"/>
                  </a:cubicBezTo>
                  <a:cubicBezTo>
                    <a:pt x="1087707" y="833472"/>
                    <a:pt x="1062609" y="1007325"/>
                    <a:pt x="1061336" y="1014749"/>
                  </a:cubicBezTo>
                  <a:lnTo>
                    <a:pt x="1061336" y="1013971"/>
                  </a:lnTo>
                  <a:lnTo>
                    <a:pt x="1027825" y="1117690"/>
                  </a:lnTo>
                  <a:cubicBezTo>
                    <a:pt x="1027189" y="1120094"/>
                    <a:pt x="1026411" y="1122455"/>
                    <a:pt x="1025492" y="1124760"/>
                  </a:cubicBezTo>
                  <a:cubicBezTo>
                    <a:pt x="1024191" y="1130289"/>
                    <a:pt x="1023385" y="1135916"/>
                    <a:pt x="1023088" y="1141587"/>
                  </a:cubicBezTo>
                  <a:cubicBezTo>
                    <a:pt x="1023088" y="1163999"/>
                    <a:pt x="1023442" y="1186341"/>
                    <a:pt x="1023654" y="1208753"/>
                  </a:cubicBezTo>
                  <a:cubicBezTo>
                    <a:pt x="1023654" y="1237881"/>
                    <a:pt x="1025209" y="1267081"/>
                    <a:pt x="1025139" y="1296281"/>
                  </a:cubicBezTo>
                  <a:cubicBezTo>
                    <a:pt x="1025139" y="1300664"/>
                    <a:pt x="1025139" y="1305047"/>
                    <a:pt x="1025139" y="1309502"/>
                  </a:cubicBezTo>
                  <a:cubicBezTo>
                    <a:pt x="1025139" y="1317986"/>
                    <a:pt x="1021957" y="1325763"/>
                    <a:pt x="1021391" y="1333964"/>
                  </a:cubicBezTo>
                  <a:cubicBezTo>
                    <a:pt x="1021844" y="1342773"/>
                    <a:pt x="1023484" y="1351477"/>
                    <a:pt x="1026270" y="1359841"/>
                  </a:cubicBezTo>
                  <a:cubicBezTo>
                    <a:pt x="1028766" y="1371719"/>
                    <a:pt x="1031127" y="1383505"/>
                    <a:pt x="1033340" y="1395191"/>
                  </a:cubicBezTo>
                  <a:cubicBezTo>
                    <a:pt x="1043372" y="1441409"/>
                    <a:pt x="1050088" y="1488284"/>
                    <a:pt x="1053418" y="1535462"/>
                  </a:cubicBezTo>
                  <a:cubicBezTo>
                    <a:pt x="1055610" y="1582549"/>
                    <a:pt x="1053418" y="1630484"/>
                    <a:pt x="1051297" y="1677571"/>
                  </a:cubicBezTo>
                  <a:cubicBezTo>
                    <a:pt x="1049176" y="1724658"/>
                    <a:pt x="1047267" y="1771604"/>
                    <a:pt x="1043025" y="1818478"/>
                  </a:cubicBezTo>
                  <a:cubicBezTo>
                    <a:pt x="1035157" y="1913699"/>
                    <a:pt x="1019073" y="2008056"/>
                    <a:pt x="994950" y="2100505"/>
                  </a:cubicBezTo>
                  <a:cubicBezTo>
                    <a:pt x="983002" y="2145117"/>
                    <a:pt x="968580" y="2189588"/>
                    <a:pt x="964408" y="2235827"/>
                  </a:cubicBezTo>
                  <a:cubicBezTo>
                    <a:pt x="962330" y="2261604"/>
                    <a:pt x="963235" y="2287530"/>
                    <a:pt x="967095" y="2313103"/>
                  </a:cubicBezTo>
                  <a:cubicBezTo>
                    <a:pt x="974165" y="2359483"/>
                    <a:pt x="989719" y="2403954"/>
                    <a:pt x="995374" y="2450475"/>
                  </a:cubicBezTo>
                  <a:cubicBezTo>
                    <a:pt x="1000316" y="2496346"/>
                    <a:pt x="997785" y="2542719"/>
                    <a:pt x="987880" y="2587777"/>
                  </a:cubicBezTo>
                  <a:cubicBezTo>
                    <a:pt x="975155" y="2651408"/>
                    <a:pt x="954298" y="2712988"/>
                    <a:pt x="935846" y="2774922"/>
                  </a:cubicBezTo>
                  <a:cubicBezTo>
                    <a:pt x="921706" y="2821302"/>
                    <a:pt x="907567" y="2867611"/>
                    <a:pt x="894558" y="2914203"/>
                  </a:cubicBezTo>
                  <a:cubicBezTo>
                    <a:pt x="889114" y="2933434"/>
                    <a:pt x="883529" y="2952806"/>
                    <a:pt x="879429" y="2972390"/>
                  </a:cubicBezTo>
                  <a:cubicBezTo>
                    <a:pt x="875901" y="2984063"/>
                    <a:pt x="874635" y="2996301"/>
                    <a:pt x="875682" y="3008448"/>
                  </a:cubicBezTo>
                  <a:cubicBezTo>
                    <a:pt x="883897" y="3037117"/>
                    <a:pt x="894028" y="3065221"/>
                    <a:pt x="906011" y="3092511"/>
                  </a:cubicBezTo>
                  <a:cubicBezTo>
                    <a:pt x="912127" y="3101490"/>
                    <a:pt x="919239" y="3109762"/>
                    <a:pt x="927221" y="3117115"/>
                  </a:cubicBezTo>
                  <a:lnTo>
                    <a:pt x="939805" y="3129629"/>
                  </a:lnTo>
                  <a:lnTo>
                    <a:pt x="946380" y="3136699"/>
                  </a:lnTo>
                  <a:cubicBezTo>
                    <a:pt x="948430" y="3138891"/>
                    <a:pt x="950339" y="3141295"/>
                    <a:pt x="952389" y="3143769"/>
                  </a:cubicBezTo>
                  <a:cubicBezTo>
                    <a:pt x="959954" y="3153173"/>
                    <a:pt x="966105" y="3165969"/>
                    <a:pt x="961298" y="3175726"/>
                  </a:cubicBezTo>
                  <a:cubicBezTo>
                    <a:pt x="958413" y="3180887"/>
                    <a:pt x="953733" y="3184847"/>
                    <a:pt x="948148" y="3186756"/>
                  </a:cubicBezTo>
                  <a:cubicBezTo>
                    <a:pt x="941672" y="3188877"/>
                    <a:pt x="934877" y="3189866"/>
                    <a:pt x="928069" y="3189584"/>
                  </a:cubicBezTo>
                  <a:cubicBezTo>
                    <a:pt x="919889" y="3189442"/>
                    <a:pt x="911731" y="3190361"/>
                    <a:pt x="903819" y="3192482"/>
                  </a:cubicBezTo>
                  <a:cubicBezTo>
                    <a:pt x="896446" y="3195240"/>
                    <a:pt x="889220" y="3198351"/>
                    <a:pt x="882186" y="3201886"/>
                  </a:cubicBezTo>
                  <a:cubicBezTo>
                    <a:pt x="868477" y="3207329"/>
                    <a:pt x="853878" y="3210228"/>
                    <a:pt x="839130" y="3210370"/>
                  </a:cubicBezTo>
                  <a:cubicBezTo>
                    <a:pt x="825761" y="3210299"/>
                    <a:pt x="812512" y="3207895"/>
                    <a:pt x="799963" y="3203300"/>
                  </a:cubicBezTo>
                  <a:cubicBezTo>
                    <a:pt x="783561" y="3197290"/>
                    <a:pt x="772462" y="3153809"/>
                    <a:pt x="782218" y="3101137"/>
                  </a:cubicBezTo>
                  <a:cubicBezTo>
                    <a:pt x="782642" y="3098662"/>
                    <a:pt x="780592" y="3063029"/>
                    <a:pt x="780592" y="3063029"/>
                  </a:cubicBezTo>
                  <a:cubicBezTo>
                    <a:pt x="780592" y="3043798"/>
                    <a:pt x="780592" y="3024638"/>
                    <a:pt x="780592" y="3005407"/>
                  </a:cubicBezTo>
                  <a:cubicBezTo>
                    <a:pt x="781369" y="2927071"/>
                    <a:pt x="795156" y="2849865"/>
                    <a:pt x="798266" y="2771175"/>
                  </a:cubicBezTo>
                  <a:cubicBezTo>
                    <a:pt x="800105" y="2724159"/>
                    <a:pt x="794661" y="2677921"/>
                    <a:pt x="792964" y="2631046"/>
                  </a:cubicBezTo>
                  <a:cubicBezTo>
                    <a:pt x="791833" y="2598311"/>
                    <a:pt x="792964" y="2565647"/>
                    <a:pt x="794590" y="2532983"/>
                  </a:cubicBezTo>
                  <a:cubicBezTo>
                    <a:pt x="796358" y="2491623"/>
                    <a:pt x="796428" y="2450546"/>
                    <a:pt x="800811" y="2409327"/>
                  </a:cubicBezTo>
                  <a:cubicBezTo>
                    <a:pt x="804170" y="2386137"/>
                    <a:pt x="806008" y="2362756"/>
                    <a:pt x="806326" y="2339333"/>
                  </a:cubicBezTo>
                  <a:cubicBezTo>
                    <a:pt x="806510" y="2331386"/>
                    <a:pt x="805654" y="2323447"/>
                    <a:pt x="803781" y="2315719"/>
                  </a:cubicBezTo>
                  <a:cubicBezTo>
                    <a:pt x="800811" y="2305891"/>
                    <a:pt x="795580" y="2296983"/>
                    <a:pt x="793176" y="2286802"/>
                  </a:cubicBezTo>
                  <a:cubicBezTo>
                    <a:pt x="788758" y="2264036"/>
                    <a:pt x="788758" y="2240634"/>
                    <a:pt x="793176" y="2217869"/>
                  </a:cubicBezTo>
                  <a:cubicBezTo>
                    <a:pt x="795509" y="2195138"/>
                    <a:pt x="794866" y="2172203"/>
                    <a:pt x="791267" y="2149642"/>
                  </a:cubicBezTo>
                  <a:cubicBezTo>
                    <a:pt x="786106" y="2104676"/>
                    <a:pt x="782218" y="2060205"/>
                    <a:pt x="781228" y="2015310"/>
                  </a:cubicBezTo>
                  <a:cubicBezTo>
                    <a:pt x="779814" y="1951679"/>
                    <a:pt x="781228" y="1888048"/>
                    <a:pt x="780521" y="1824417"/>
                  </a:cubicBezTo>
                  <a:lnTo>
                    <a:pt x="779673" y="1754423"/>
                  </a:lnTo>
                  <a:lnTo>
                    <a:pt x="779248" y="1723951"/>
                  </a:lnTo>
                  <a:cubicBezTo>
                    <a:pt x="778506" y="1718507"/>
                    <a:pt x="778506" y="1712992"/>
                    <a:pt x="779248" y="1707549"/>
                  </a:cubicBezTo>
                  <a:cubicBezTo>
                    <a:pt x="782303" y="1710829"/>
                    <a:pt x="785639" y="1713834"/>
                    <a:pt x="789217" y="1716528"/>
                  </a:cubicBezTo>
                  <a:cubicBezTo>
                    <a:pt x="794067" y="1720289"/>
                    <a:pt x="799228" y="1723647"/>
                    <a:pt x="804629" y="1726567"/>
                  </a:cubicBezTo>
                  <a:lnTo>
                    <a:pt x="814032" y="1731233"/>
                  </a:lnTo>
                  <a:lnTo>
                    <a:pt x="824425" y="1735334"/>
                  </a:lnTo>
                  <a:lnTo>
                    <a:pt x="835595" y="1738869"/>
                  </a:lnTo>
                  <a:cubicBezTo>
                    <a:pt x="839484" y="1739859"/>
                    <a:pt x="843443" y="1740707"/>
                    <a:pt x="847473" y="1741626"/>
                  </a:cubicBezTo>
                  <a:cubicBezTo>
                    <a:pt x="855808" y="1743274"/>
                    <a:pt x="864235" y="1744433"/>
                    <a:pt x="872712" y="1745091"/>
                  </a:cubicBezTo>
                  <a:cubicBezTo>
                    <a:pt x="881832" y="1745939"/>
                    <a:pt x="889397" y="1745798"/>
                    <a:pt x="898588" y="1745939"/>
                  </a:cubicBezTo>
                  <a:cubicBezTo>
                    <a:pt x="907326" y="1745614"/>
                    <a:pt x="916036" y="1744787"/>
                    <a:pt x="924676" y="1743465"/>
                  </a:cubicBezTo>
                  <a:cubicBezTo>
                    <a:pt x="928981" y="1742970"/>
                    <a:pt x="933237" y="1742121"/>
                    <a:pt x="937401" y="1740919"/>
                  </a:cubicBezTo>
                  <a:cubicBezTo>
                    <a:pt x="941523" y="1740021"/>
                    <a:pt x="945588" y="1738869"/>
                    <a:pt x="949562" y="1737455"/>
                  </a:cubicBezTo>
                  <a:cubicBezTo>
                    <a:pt x="964111" y="1732859"/>
                    <a:pt x="977558" y="1725323"/>
                    <a:pt x="989082" y="1715326"/>
                  </a:cubicBezTo>
                  <a:cubicBezTo>
                    <a:pt x="993678" y="1711430"/>
                    <a:pt x="997785" y="1706990"/>
                    <a:pt x="1001313" y="1702105"/>
                  </a:cubicBezTo>
                  <a:cubicBezTo>
                    <a:pt x="1004049" y="1698457"/>
                    <a:pt x="1006418" y="1694554"/>
                    <a:pt x="1008383" y="1690439"/>
                  </a:cubicBezTo>
                  <a:cubicBezTo>
                    <a:pt x="1010200" y="1686953"/>
                    <a:pt x="1011557" y="1683249"/>
                    <a:pt x="1012413" y="1679409"/>
                  </a:cubicBezTo>
                  <a:cubicBezTo>
                    <a:pt x="1010356" y="1682718"/>
                    <a:pt x="1007987" y="1685815"/>
                    <a:pt x="1005343" y="1688671"/>
                  </a:cubicBezTo>
                  <a:cubicBezTo>
                    <a:pt x="1002465" y="1691916"/>
                    <a:pt x="999376" y="1694964"/>
                    <a:pt x="996082" y="1697792"/>
                  </a:cubicBezTo>
                  <a:cubicBezTo>
                    <a:pt x="991896" y="1701376"/>
                    <a:pt x="987428" y="1704614"/>
                    <a:pt x="982719" y="1707478"/>
                  </a:cubicBezTo>
                  <a:cubicBezTo>
                    <a:pt x="970941" y="1714400"/>
                    <a:pt x="958123" y="1719370"/>
                    <a:pt x="944754" y="1722184"/>
                  </a:cubicBezTo>
                  <a:cubicBezTo>
                    <a:pt x="941078" y="1723089"/>
                    <a:pt x="937345" y="1723775"/>
                    <a:pt x="933584" y="1724234"/>
                  </a:cubicBezTo>
                  <a:cubicBezTo>
                    <a:pt x="929766" y="1724870"/>
                    <a:pt x="925877" y="1725365"/>
                    <a:pt x="921918" y="1725648"/>
                  </a:cubicBezTo>
                  <a:cubicBezTo>
                    <a:pt x="914142" y="1726567"/>
                    <a:pt x="906011" y="1726355"/>
                    <a:pt x="897952" y="1726497"/>
                  </a:cubicBezTo>
                  <a:cubicBezTo>
                    <a:pt x="889892" y="1726638"/>
                    <a:pt x="880984" y="1726497"/>
                    <a:pt x="873631" y="1725224"/>
                  </a:cubicBezTo>
                  <a:cubicBezTo>
                    <a:pt x="866278" y="1723951"/>
                    <a:pt x="858078" y="1723598"/>
                    <a:pt x="850654" y="1722325"/>
                  </a:cubicBezTo>
                  <a:lnTo>
                    <a:pt x="839837" y="1720204"/>
                  </a:lnTo>
                  <a:lnTo>
                    <a:pt x="829586" y="1717588"/>
                  </a:lnTo>
                  <a:cubicBezTo>
                    <a:pt x="823082" y="1715608"/>
                    <a:pt x="817002" y="1713558"/>
                    <a:pt x="811487" y="1711296"/>
                  </a:cubicBezTo>
                  <a:cubicBezTo>
                    <a:pt x="805973" y="1709033"/>
                    <a:pt x="801236" y="1706630"/>
                    <a:pt x="797347" y="1704226"/>
                  </a:cubicBezTo>
                  <a:cubicBezTo>
                    <a:pt x="793459" y="1701822"/>
                    <a:pt x="789782" y="1699489"/>
                    <a:pt x="787096" y="1697156"/>
                  </a:cubicBezTo>
                  <a:lnTo>
                    <a:pt x="783844" y="1694540"/>
                  </a:lnTo>
                  <a:cubicBezTo>
                    <a:pt x="783844" y="1693338"/>
                    <a:pt x="781652" y="1667885"/>
                    <a:pt x="781652" y="1655937"/>
                  </a:cubicBezTo>
                  <a:cubicBezTo>
                    <a:pt x="781652" y="1643988"/>
                    <a:pt x="780592" y="1631333"/>
                    <a:pt x="780097" y="1618607"/>
                  </a:cubicBezTo>
                  <a:cubicBezTo>
                    <a:pt x="779107" y="1593154"/>
                    <a:pt x="778329" y="1567702"/>
                    <a:pt x="777198" y="1548613"/>
                  </a:cubicBezTo>
                  <a:lnTo>
                    <a:pt x="775572" y="1516797"/>
                  </a:lnTo>
                  <a:lnTo>
                    <a:pt x="774299" y="1516797"/>
                  </a:lnTo>
                  <a:lnTo>
                    <a:pt x="772673" y="1548613"/>
                  </a:lnTo>
                  <a:cubicBezTo>
                    <a:pt x="771542" y="1567702"/>
                    <a:pt x="770764" y="1593154"/>
                    <a:pt x="769775" y="1618607"/>
                  </a:cubicBezTo>
                  <a:cubicBezTo>
                    <a:pt x="769280" y="1631333"/>
                    <a:pt x="768361" y="1644059"/>
                    <a:pt x="768219" y="1655937"/>
                  </a:cubicBezTo>
                  <a:cubicBezTo>
                    <a:pt x="768078" y="1667814"/>
                    <a:pt x="765604" y="1695105"/>
                    <a:pt x="762917" y="1697156"/>
                  </a:cubicBezTo>
                  <a:cubicBezTo>
                    <a:pt x="760230" y="1699206"/>
                    <a:pt x="756695" y="1701468"/>
                    <a:pt x="752666" y="1704226"/>
                  </a:cubicBezTo>
                  <a:cubicBezTo>
                    <a:pt x="748636" y="1706983"/>
                    <a:pt x="743616" y="1708892"/>
                    <a:pt x="738526" y="1711296"/>
                  </a:cubicBezTo>
                  <a:cubicBezTo>
                    <a:pt x="733436" y="1713700"/>
                    <a:pt x="726932" y="1715608"/>
                    <a:pt x="720427" y="1717588"/>
                  </a:cubicBezTo>
                  <a:lnTo>
                    <a:pt x="710176" y="1720204"/>
                  </a:lnTo>
                  <a:lnTo>
                    <a:pt x="699359" y="1722325"/>
                  </a:lnTo>
                  <a:cubicBezTo>
                    <a:pt x="692289" y="1723598"/>
                    <a:pt x="684158" y="1724588"/>
                    <a:pt x="676382" y="1725224"/>
                  </a:cubicBezTo>
                  <a:cubicBezTo>
                    <a:pt x="668605" y="1725860"/>
                    <a:pt x="659697" y="1726214"/>
                    <a:pt x="652061" y="1726497"/>
                  </a:cubicBezTo>
                  <a:cubicBezTo>
                    <a:pt x="644426" y="1726779"/>
                    <a:pt x="635872" y="1726497"/>
                    <a:pt x="628094" y="1725648"/>
                  </a:cubicBezTo>
                  <a:cubicBezTo>
                    <a:pt x="624135" y="1725648"/>
                    <a:pt x="620247" y="1724870"/>
                    <a:pt x="616500" y="1724234"/>
                  </a:cubicBezTo>
                  <a:cubicBezTo>
                    <a:pt x="612718" y="1723775"/>
                    <a:pt x="608963" y="1723089"/>
                    <a:pt x="605259" y="1722184"/>
                  </a:cubicBezTo>
                  <a:cubicBezTo>
                    <a:pt x="591890" y="1719370"/>
                    <a:pt x="579072" y="1714400"/>
                    <a:pt x="567294" y="1707478"/>
                  </a:cubicBezTo>
                  <a:cubicBezTo>
                    <a:pt x="562585" y="1704614"/>
                    <a:pt x="558117" y="1701376"/>
                    <a:pt x="553932" y="1697792"/>
                  </a:cubicBezTo>
                  <a:cubicBezTo>
                    <a:pt x="550637" y="1694964"/>
                    <a:pt x="547547" y="1691916"/>
                    <a:pt x="544670" y="1688671"/>
                  </a:cubicBezTo>
                  <a:cubicBezTo>
                    <a:pt x="542026" y="1685815"/>
                    <a:pt x="539658" y="1682718"/>
                    <a:pt x="537600" y="1679409"/>
                  </a:cubicBezTo>
                  <a:cubicBezTo>
                    <a:pt x="538463" y="1683256"/>
                    <a:pt x="539841" y="1686968"/>
                    <a:pt x="541701" y="1690439"/>
                  </a:cubicBezTo>
                  <a:cubicBezTo>
                    <a:pt x="543638" y="1694568"/>
                    <a:pt x="546006" y="1698478"/>
                    <a:pt x="548771" y="1702105"/>
                  </a:cubicBezTo>
                  <a:cubicBezTo>
                    <a:pt x="552341" y="1706955"/>
                    <a:pt x="556441" y="1711388"/>
                    <a:pt x="561001" y="1715326"/>
                  </a:cubicBezTo>
                  <a:cubicBezTo>
                    <a:pt x="572525" y="1725323"/>
                    <a:pt x="585972" y="1732859"/>
                    <a:pt x="600522" y="1737455"/>
                  </a:cubicBezTo>
                  <a:cubicBezTo>
                    <a:pt x="604502" y="1738855"/>
                    <a:pt x="608560" y="1740015"/>
                    <a:pt x="612682" y="1740919"/>
                  </a:cubicBezTo>
                  <a:cubicBezTo>
                    <a:pt x="616846" y="1742121"/>
                    <a:pt x="621103" y="1742970"/>
                    <a:pt x="625408" y="1743465"/>
                  </a:cubicBezTo>
                  <a:cubicBezTo>
                    <a:pt x="634048" y="1744787"/>
                    <a:pt x="642758" y="1745614"/>
                    <a:pt x="651496" y="1745939"/>
                  </a:cubicBezTo>
                  <a:cubicBezTo>
                    <a:pt x="660687" y="1745939"/>
                    <a:pt x="668251" y="1745939"/>
                    <a:pt x="677372" y="1745091"/>
                  </a:cubicBezTo>
                  <a:cubicBezTo>
                    <a:pt x="685848" y="1744433"/>
                    <a:pt x="694276" y="1743274"/>
                    <a:pt x="702611" y="1741626"/>
                  </a:cubicBezTo>
                  <a:cubicBezTo>
                    <a:pt x="706641" y="1740707"/>
                    <a:pt x="710600" y="1739859"/>
                    <a:pt x="714488" y="1738869"/>
                  </a:cubicBezTo>
                  <a:lnTo>
                    <a:pt x="725659" y="1735334"/>
                  </a:lnTo>
                  <a:lnTo>
                    <a:pt x="736052" y="1731233"/>
                  </a:lnTo>
                  <a:lnTo>
                    <a:pt x="745455" y="1726567"/>
                  </a:lnTo>
                  <a:cubicBezTo>
                    <a:pt x="750856" y="1723647"/>
                    <a:pt x="756017" y="1720289"/>
                    <a:pt x="760867" y="1716528"/>
                  </a:cubicBezTo>
                  <a:cubicBezTo>
                    <a:pt x="764564" y="1713714"/>
                    <a:pt x="768014" y="1710589"/>
                    <a:pt x="771189" y="1707195"/>
                  </a:cubicBezTo>
                  <a:cubicBezTo>
                    <a:pt x="771182" y="1709677"/>
                    <a:pt x="771040" y="1712151"/>
                    <a:pt x="770764" y="1714619"/>
                  </a:cubicBezTo>
                  <a:cubicBezTo>
                    <a:pt x="770764" y="1721264"/>
                    <a:pt x="770764" y="1727981"/>
                    <a:pt x="770764" y="1734698"/>
                  </a:cubicBezTo>
                  <a:cubicBezTo>
                    <a:pt x="770340" y="1770331"/>
                    <a:pt x="769895" y="1805986"/>
                    <a:pt x="769421" y="1841668"/>
                  </a:cubicBezTo>
                  <a:cubicBezTo>
                    <a:pt x="768714" y="1898795"/>
                    <a:pt x="770199" y="1955921"/>
                    <a:pt x="769068" y="2013048"/>
                  </a:cubicBezTo>
                  <a:cubicBezTo>
                    <a:pt x="768290" y="2050095"/>
                    <a:pt x="766169" y="2086789"/>
                    <a:pt x="761998" y="2123624"/>
                  </a:cubicBezTo>
                  <a:cubicBezTo>
                    <a:pt x="759948" y="2142501"/>
                    <a:pt x="757544" y="2161308"/>
                    <a:pt x="756342" y="2180185"/>
                  </a:cubicBezTo>
                  <a:cubicBezTo>
                    <a:pt x="755798" y="2198737"/>
                    <a:pt x="756533" y="2217303"/>
                    <a:pt x="758534" y="2235756"/>
                  </a:cubicBezTo>
                  <a:cubicBezTo>
                    <a:pt x="760167" y="2254471"/>
                    <a:pt x="758809" y="2273327"/>
                    <a:pt x="754504" y="2291610"/>
                  </a:cubicBezTo>
                  <a:cubicBezTo>
                    <a:pt x="750969" y="2305750"/>
                    <a:pt x="745172" y="2317416"/>
                    <a:pt x="744182" y="2332122"/>
                  </a:cubicBezTo>
                  <a:cubicBezTo>
                    <a:pt x="741566" y="2370654"/>
                    <a:pt x="751252" y="2409893"/>
                    <a:pt x="753231" y="2448637"/>
                  </a:cubicBezTo>
                  <a:cubicBezTo>
                    <a:pt x="754999" y="2478544"/>
                    <a:pt x="754504" y="2508521"/>
                    <a:pt x="755847" y="2538427"/>
                  </a:cubicBezTo>
                  <a:cubicBezTo>
                    <a:pt x="757120" y="2565011"/>
                    <a:pt x="758109" y="2591524"/>
                    <a:pt x="757544" y="2618107"/>
                  </a:cubicBezTo>
                  <a:cubicBezTo>
                    <a:pt x="756766" y="2656569"/>
                    <a:pt x="751605" y="2694818"/>
                    <a:pt x="751322" y="2733279"/>
                  </a:cubicBezTo>
                  <a:cubicBezTo>
                    <a:pt x="751344" y="2772561"/>
                    <a:pt x="753493" y="2811807"/>
                    <a:pt x="757756" y="2850855"/>
                  </a:cubicBezTo>
                  <a:cubicBezTo>
                    <a:pt x="761574" y="2889599"/>
                    <a:pt x="767371" y="2928626"/>
                    <a:pt x="769846" y="2967229"/>
                  </a:cubicBezTo>
                  <a:cubicBezTo>
                    <a:pt x="770906" y="2983773"/>
                    <a:pt x="770199" y="3000459"/>
                    <a:pt x="769846" y="3016720"/>
                  </a:cubicBezTo>
                  <a:cubicBezTo>
                    <a:pt x="769846" y="3032132"/>
                    <a:pt x="769846" y="3047545"/>
                    <a:pt x="769846" y="3062958"/>
                  </a:cubicBezTo>
                  <a:cubicBezTo>
                    <a:pt x="769846" y="3062958"/>
                    <a:pt x="767583" y="3092794"/>
                    <a:pt x="767442" y="3100924"/>
                  </a:cubicBezTo>
                  <a:cubicBezTo>
                    <a:pt x="767442" y="3100924"/>
                    <a:pt x="782996" y="3184493"/>
                    <a:pt x="752030" y="3203088"/>
                  </a:cubicBezTo>
                  <a:cubicBezTo>
                    <a:pt x="741071" y="3209733"/>
                    <a:pt x="724881" y="3210158"/>
                    <a:pt x="710459" y="3210158"/>
                  </a:cubicBezTo>
                  <a:cubicBezTo>
                    <a:pt x="695916" y="3209946"/>
                    <a:pt x="681536" y="3207118"/>
                    <a:pt x="668039" y="3201673"/>
                  </a:cubicBezTo>
                  <a:cubicBezTo>
                    <a:pt x="661005" y="3198138"/>
                    <a:pt x="653779" y="3195028"/>
                    <a:pt x="646406" y="3192271"/>
                  </a:cubicBezTo>
                  <a:cubicBezTo>
                    <a:pt x="638494" y="3190149"/>
                    <a:pt x="630336" y="3189230"/>
                    <a:pt x="622156" y="3189372"/>
                  </a:cubicBezTo>
                  <a:cubicBezTo>
                    <a:pt x="615348" y="3189654"/>
                    <a:pt x="608553" y="3188665"/>
                    <a:pt x="602077" y="3186543"/>
                  </a:cubicBezTo>
                  <a:cubicBezTo>
                    <a:pt x="596443" y="3184776"/>
                    <a:pt x="591664" y="3180958"/>
                    <a:pt x="588645" y="3175868"/>
                  </a:cubicBezTo>
                  <a:cubicBezTo>
                    <a:pt x="583837" y="3166111"/>
                    <a:pt x="589988" y="3153314"/>
                    <a:pt x="597553" y="3143911"/>
                  </a:cubicBezTo>
                  <a:cubicBezTo>
                    <a:pt x="599603" y="3141578"/>
                    <a:pt x="601512" y="3139174"/>
                    <a:pt x="603562" y="3136841"/>
                  </a:cubicBezTo>
                  <a:lnTo>
                    <a:pt x="610137" y="3129771"/>
                  </a:lnTo>
                  <a:lnTo>
                    <a:pt x="622721" y="3117256"/>
                  </a:lnTo>
                  <a:cubicBezTo>
                    <a:pt x="630824" y="3109904"/>
                    <a:pt x="638084" y="3101632"/>
                    <a:pt x="644355" y="3092653"/>
                  </a:cubicBezTo>
                  <a:cubicBezTo>
                    <a:pt x="655907" y="3065786"/>
                    <a:pt x="665932" y="3038354"/>
                    <a:pt x="674402" y="3010356"/>
                  </a:cubicBezTo>
                  <a:cubicBezTo>
                    <a:pt x="675788" y="3000925"/>
                    <a:pt x="675307" y="2991317"/>
                    <a:pt x="672988" y="2982076"/>
                  </a:cubicBezTo>
                  <a:cubicBezTo>
                    <a:pt x="663515" y="2932090"/>
                    <a:pt x="646830" y="2883095"/>
                    <a:pt x="632266" y="2834665"/>
                  </a:cubicBezTo>
                  <a:cubicBezTo>
                    <a:pt x="622934" y="2803132"/>
                    <a:pt x="613460" y="2771670"/>
                    <a:pt x="603986" y="2740067"/>
                  </a:cubicBezTo>
                  <a:cubicBezTo>
                    <a:pt x="581716" y="2664911"/>
                    <a:pt x="554497" y="2587989"/>
                    <a:pt x="552306" y="2508874"/>
                  </a:cubicBezTo>
                  <a:cubicBezTo>
                    <a:pt x="551690" y="2468320"/>
                    <a:pt x="556689" y="2427872"/>
                    <a:pt x="567152" y="2388682"/>
                  </a:cubicBezTo>
                  <a:cubicBezTo>
                    <a:pt x="576343" y="2351494"/>
                    <a:pt x="585322" y="2314305"/>
                    <a:pt x="586594" y="2275914"/>
                  </a:cubicBezTo>
                  <a:cubicBezTo>
                    <a:pt x="588786" y="2211788"/>
                    <a:pt x="568849" y="2151480"/>
                    <a:pt x="552588" y="2090183"/>
                  </a:cubicBezTo>
                  <a:cubicBezTo>
                    <a:pt x="531761" y="2010446"/>
                    <a:pt x="517571" y="1929119"/>
                    <a:pt x="510169" y="1847042"/>
                  </a:cubicBezTo>
                  <a:cubicBezTo>
                    <a:pt x="502533" y="1765523"/>
                    <a:pt x="498716" y="1683864"/>
                    <a:pt x="497514" y="1602063"/>
                  </a:cubicBezTo>
                  <a:cubicBezTo>
                    <a:pt x="496284" y="1561261"/>
                    <a:pt x="497818" y="1520417"/>
                    <a:pt x="502109" y="1479821"/>
                  </a:cubicBezTo>
                  <a:cubicBezTo>
                    <a:pt x="507058" y="1438390"/>
                    <a:pt x="513845" y="1397100"/>
                    <a:pt x="521410" y="1356094"/>
                  </a:cubicBezTo>
                  <a:cubicBezTo>
                    <a:pt x="523460" y="1349186"/>
                    <a:pt x="524768" y="1342074"/>
                    <a:pt x="525299" y="1334883"/>
                  </a:cubicBezTo>
                  <a:cubicBezTo>
                    <a:pt x="523673" y="1326095"/>
                    <a:pt x="520717" y="1317611"/>
                    <a:pt x="516532" y="1309714"/>
                  </a:cubicBezTo>
                  <a:cubicBezTo>
                    <a:pt x="516970" y="1310753"/>
                    <a:pt x="517465" y="1311771"/>
                    <a:pt x="518016" y="1312754"/>
                  </a:cubicBezTo>
                  <a:cubicBezTo>
                    <a:pt x="518016" y="1264394"/>
                    <a:pt x="518137" y="1216056"/>
                    <a:pt x="518370" y="1167746"/>
                  </a:cubicBezTo>
                  <a:cubicBezTo>
                    <a:pt x="518370" y="1157212"/>
                    <a:pt x="518370" y="1146536"/>
                    <a:pt x="518370" y="1136213"/>
                  </a:cubicBezTo>
                  <a:cubicBezTo>
                    <a:pt x="518031" y="1132855"/>
                    <a:pt x="517345" y="1129532"/>
                    <a:pt x="516320" y="1126315"/>
                  </a:cubicBezTo>
                  <a:cubicBezTo>
                    <a:pt x="513280" y="1117676"/>
                    <a:pt x="510735" y="1108874"/>
                    <a:pt x="508685" y="1099944"/>
                  </a:cubicBezTo>
                  <a:lnTo>
                    <a:pt x="495676" y="1055332"/>
                  </a:lnTo>
                  <a:cubicBezTo>
                    <a:pt x="491999" y="1042747"/>
                    <a:pt x="487899" y="1030162"/>
                    <a:pt x="484718" y="1017436"/>
                  </a:cubicBezTo>
                  <a:cubicBezTo>
                    <a:pt x="482526" y="1008598"/>
                    <a:pt x="464144" y="834744"/>
                    <a:pt x="457711" y="835522"/>
                  </a:cubicBezTo>
                  <a:cubicBezTo>
                    <a:pt x="451277" y="836300"/>
                    <a:pt x="471073" y="996296"/>
                    <a:pt x="471850" y="1002589"/>
                  </a:cubicBezTo>
                  <a:cubicBezTo>
                    <a:pt x="472642" y="1009793"/>
                    <a:pt x="471080" y="1017061"/>
                    <a:pt x="467396" y="1023304"/>
                  </a:cubicBezTo>
                  <a:cubicBezTo>
                    <a:pt x="462681" y="1033768"/>
                    <a:pt x="458298" y="1044281"/>
                    <a:pt x="454246" y="1054837"/>
                  </a:cubicBezTo>
                  <a:cubicBezTo>
                    <a:pt x="443034" y="1082396"/>
                    <a:pt x="433426" y="1110584"/>
                    <a:pt x="425472" y="1139254"/>
                  </a:cubicBezTo>
                  <a:cubicBezTo>
                    <a:pt x="417625" y="1167534"/>
                    <a:pt x="413524" y="1197228"/>
                    <a:pt x="405464" y="1225792"/>
                  </a:cubicBezTo>
                  <a:cubicBezTo>
                    <a:pt x="388567" y="1285464"/>
                    <a:pt x="362126" y="1342307"/>
                    <a:pt x="334765" y="1397595"/>
                  </a:cubicBezTo>
                  <a:cubicBezTo>
                    <a:pt x="306069" y="1452000"/>
                    <a:pt x="281035" y="1508264"/>
                    <a:pt x="259825" y="1566005"/>
                  </a:cubicBezTo>
                  <a:cubicBezTo>
                    <a:pt x="254523" y="1582266"/>
                    <a:pt x="261168" y="1588135"/>
                    <a:pt x="260532" y="1598174"/>
                  </a:cubicBezTo>
                  <a:cubicBezTo>
                    <a:pt x="258977" y="1624192"/>
                    <a:pt x="248372" y="1650563"/>
                    <a:pt x="238827" y="1674531"/>
                  </a:cubicBezTo>
                  <a:cubicBezTo>
                    <a:pt x="236777" y="1679650"/>
                    <a:pt x="235603" y="1685073"/>
                    <a:pt x="235363" y="1690580"/>
                  </a:cubicBezTo>
                  <a:cubicBezTo>
                    <a:pt x="233596" y="1708751"/>
                    <a:pt x="231192" y="1726921"/>
                    <a:pt x="229990" y="1745161"/>
                  </a:cubicBezTo>
                  <a:cubicBezTo>
                    <a:pt x="229425" y="1753080"/>
                    <a:pt x="229990" y="1761069"/>
                    <a:pt x="228506" y="1768988"/>
                  </a:cubicBezTo>
                  <a:cubicBezTo>
                    <a:pt x="227727" y="1774149"/>
                    <a:pt x="226526" y="1786451"/>
                    <a:pt x="221436" y="1789633"/>
                  </a:cubicBezTo>
                  <a:cubicBezTo>
                    <a:pt x="211608" y="1795854"/>
                    <a:pt x="212881" y="1767786"/>
                    <a:pt x="212952" y="1763120"/>
                  </a:cubicBezTo>
                  <a:cubicBezTo>
                    <a:pt x="212952" y="1747848"/>
                    <a:pt x="217477" y="1732153"/>
                    <a:pt x="215214" y="1716881"/>
                  </a:cubicBezTo>
                  <a:cubicBezTo>
                    <a:pt x="213659" y="1706630"/>
                    <a:pt x="203690" y="1698428"/>
                    <a:pt x="195984" y="1708751"/>
                  </a:cubicBezTo>
                  <a:cubicBezTo>
                    <a:pt x="188278" y="1719073"/>
                    <a:pt x="188207" y="1735758"/>
                    <a:pt x="186935" y="1747636"/>
                  </a:cubicBezTo>
                  <a:cubicBezTo>
                    <a:pt x="185662" y="1759514"/>
                    <a:pt x="184672" y="1770614"/>
                    <a:pt x="183682" y="1782068"/>
                  </a:cubicBezTo>
                  <a:cubicBezTo>
                    <a:pt x="183682" y="1785603"/>
                    <a:pt x="179370" y="1825973"/>
                    <a:pt x="169189" y="1810843"/>
                  </a:cubicBezTo>
                  <a:cubicBezTo>
                    <a:pt x="166750" y="1805137"/>
                    <a:pt x="165803" y="1798916"/>
                    <a:pt x="166432" y="1792743"/>
                  </a:cubicBezTo>
                  <a:cubicBezTo>
                    <a:pt x="166503" y="1783482"/>
                    <a:pt x="167068" y="1774227"/>
                    <a:pt x="168129" y="1765028"/>
                  </a:cubicBezTo>
                  <a:cubicBezTo>
                    <a:pt x="170023" y="1750330"/>
                    <a:pt x="170759" y="1735511"/>
                    <a:pt x="170320" y="1720699"/>
                  </a:cubicBezTo>
                  <a:cubicBezTo>
                    <a:pt x="170320" y="1715891"/>
                    <a:pt x="169684" y="1708256"/>
                    <a:pt x="164452" y="1705993"/>
                  </a:cubicBezTo>
                  <a:cubicBezTo>
                    <a:pt x="153423" y="1701256"/>
                    <a:pt x="147060" y="1729607"/>
                    <a:pt x="144940" y="1735193"/>
                  </a:cubicBezTo>
                  <a:cubicBezTo>
                    <a:pt x="138930" y="1751383"/>
                    <a:pt x="133698" y="1767857"/>
                    <a:pt x="126770" y="1783694"/>
                  </a:cubicBezTo>
                  <a:cubicBezTo>
                    <a:pt x="123730" y="1790764"/>
                    <a:pt x="115670" y="1817701"/>
                    <a:pt x="105560" y="1816994"/>
                  </a:cubicBezTo>
                  <a:cubicBezTo>
                    <a:pt x="87108" y="1815721"/>
                    <a:pt x="118993" y="1744172"/>
                    <a:pt x="121468" y="1736960"/>
                  </a:cubicBezTo>
                  <a:cubicBezTo>
                    <a:pt x="124295" y="1728618"/>
                    <a:pt x="138789" y="1697014"/>
                    <a:pt x="126487" y="1690156"/>
                  </a:cubicBezTo>
                  <a:cubicBezTo>
                    <a:pt x="120195" y="1686621"/>
                    <a:pt x="113549" y="1693550"/>
                    <a:pt x="109661" y="1697650"/>
                  </a:cubicBezTo>
                  <a:cubicBezTo>
                    <a:pt x="98745" y="1710405"/>
                    <a:pt x="88882" y="1724022"/>
                    <a:pt x="80179" y="1738374"/>
                  </a:cubicBezTo>
                  <a:cubicBezTo>
                    <a:pt x="76150" y="1744384"/>
                    <a:pt x="71908" y="1750252"/>
                    <a:pt x="67524" y="1755979"/>
                  </a:cubicBezTo>
                  <a:cubicBezTo>
                    <a:pt x="63141" y="1761706"/>
                    <a:pt x="57697" y="1770614"/>
                    <a:pt x="50839" y="1771816"/>
                  </a:cubicBezTo>
                  <a:cubicBezTo>
                    <a:pt x="34013" y="1774856"/>
                    <a:pt x="51546" y="1745303"/>
                    <a:pt x="54092" y="1741132"/>
                  </a:cubicBezTo>
                  <a:cubicBezTo>
                    <a:pt x="61939" y="1728052"/>
                    <a:pt x="69433" y="1714689"/>
                    <a:pt x="76715" y="1701327"/>
                  </a:cubicBezTo>
                  <a:cubicBezTo>
                    <a:pt x="87652" y="1683320"/>
                    <a:pt x="96751" y="1664251"/>
                    <a:pt x="103863" y="1644412"/>
                  </a:cubicBezTo>
                  <a:cubicBezTo>
                    <a:pt x="106338" y="1636353"/>
                    <a:pt x="105843" y="1627161"/>
                    <a:pt x="94036" y="1629353"/>
                  </a:cubicBezTo>
                  <a:cubicBezTo>
                    <a:pt x="78483" y="1632323"/>
                    <a:pt x="68797" y="1652190"/>
                    <a:pt x="55435" y="1659755"/>
                  </a:cubicBezTo>
                  <a:cubicBezTo>
                    <a:pt x="44116" y="1666478"/>
                    <a:pt x="31121" y="1669837"/>
                    <a:pt x="17964" y="1669441"/>
                  </a:cubicBezTo>
                  <a:cubicBezTo>
                    <a:pt x="-4376" y="1666542"/>
                    <a:pt x="26661" y="1647877"/>
                    <a:pt x="31751" y="1643352"/>
                  </a:cubicBezTo>
                  <a:cubicBezTo>
                    <a:pt x="62575" y="1616274"/>
                    <a:pt x="82725" y="1579085"/>
                    <a:pt x="113761" y="1552289"/>
                  </a:cubicBezTo>
                  <a:cubicBezTo>
                    <a:pt x="127406" y="1540553"/>
                    <a:pt x="143172" y="1537725"/>
                    <a:pt x="161200" y="1538149"/>
                  </a:cubicBezTo>
                  <a:cubicBezTo>
                    <a:pt x="164721" y="1536551"/>
                    <a:pt x="167104" y="1533164"/>
                    <a:pt x="167422" y="1529311"/>
                  </a:cubicBezTo>
                  <a:cubicBezTo>
                    <a:pt x="188985" y="1485526"/>
                    <a:pt x="203308" y="1438538"/>
                    <a:pt x="209841" y="1390172"/>
                  </a:cubicBezTo>
                  <a:cubicBezTo>
                    <a:pt x="214719" y="1358003"/>
                    <a:pt x="216416" y="1325834"/>
                    <a:pt x="223132" y="1293948"/>
                  </a:cubicBezTo>
                  <a:cubicBezTo>
                    <a:pt x="233454" y="1246133"/>
                    <a:pt x="248987" y="1199597"/>
                    <a:pt x="269440" y="1155162"/>
                  </a:cubicBezTo>
                  <a:cubicBezTo>
                    <a:pt x="272933" y="1146232"/>
                    <a:pt x="277542" y="1137769"/>
                    <a:pt x="283155" y="1129992"/>
                  </a:cubicBezTo>
                  <a:cubicBezTo>
                    <a:pt x="290381" y="1121091"/>
                    <a:pt x="295938" y="1110959"/>
                    <a:pt x="299558" y="1100085"/>
                  </a:cubicBezTo>
                  <a:cubicBezTo>
                    <a:pt x="302746" y="1092619"/>
                    <a:pt x="304591" y="1084651"/>
                    <a:pt x="305002" y="1076542"/>
                  </a:cubicBezTo>
                  <a:cubicBezTo>
                    <a:pt x="305002" y="1064028"/>
                    <a:pt x="305496" y="1051514"/>
                    <a:pt x="306133" y="1038999"/>
                  </a:cubicBezTo>
                  <a:cubicBezTo>
                    <a:pt x="309179" y="988965"/>
                    <a:pt x="315323" y="939170"/>
                    <a:pt x="324514" y="889891"/>
                  </a:cubicBezTo>
                  <a:cubicBezTo>
                    <a:pt x="326706" y="877589"/>
                    <a:pt x="329039" y="865287"/>
                    <a:pt x="331584" y="853127"/>
                  </a:cubicBezTo>
                  <a:cubicBezTo>
                    <a:pt x="333931" y="845130"/>
                    <a:pt x="334773" y="836759"/>
                    <a:pt x="334059" y="828452"/>
                  </a:cubicBezTo>
                  <a:cubicBezTo>
                    <a:pt x="331153" y="804102"/>
                    <a:pt x="330106" y="779569"/>
                    <a:pt x="330948" y="755064"/>
                  </a:cubicBezTo>
                  <a:cubicBezTo>
                    <a:pt x="330573" y="731938"/>
                    <a:pt x="334412" y="708946"/>
                    <a:pt x="342260" y="687191"/>
                  </a:cubicBezTo>
                  <a:cubicBezTo>
                    <a:pt x="351988" y="665055"/>
                    <a:pt x="363554" y="643767"/>
                    <a:pt x="376831" y="623560"/>
                  </a:cubicBezTo>
                  <a:cubicBezTo>
                    <a:pt x="387330" y="604881"/>
                    <a:pt x="403499" y="590020"/>
                    <a:pt x="422997" y="581140"/>
                  </a:cubicBezTo>
                  <a:cubicBezTo>
                    <a:pt x="444575" y="572076"/>
                    <a:pt x="467333" y="566123"/>
                    <a:pt x="490586" y="563465"/>
                  </a:cubicBezTo>
                  <a:cubicBezTo>
                    <a:pt x="545023" y="556041"/>
                    <a:pt x="571394" y="560919"/>
                    <a:pt x="583201" y="550668"/>
                  </a:cubicBezTo>
                  <a:cubicBezTo>
                    <a:pt x="596422" y="540769"/>
                    <a:pt x="610349" y="531649"/>
                    <a:pt x="624206" y="522387"/>
                  </a:cubicBezTo>
                  <a:cubicBezTo>
                    <a:pt x="632407" y="517014"/>
                    <a:pt x="640679" y="511782"/>
                    <a:pt x="648951" y="506550"/>
                  </a:cubicBezTo>
                  <a:cubicBezTo>
                    <a:pt x="656742" y="502866"/>
                    <a:pt x="664095" y="498313"/>
                    <a:pt x="670868" y="492975"/>
                  </a:cubicBezTo>
                  <a:cubicBezTo>
                    <a:pt x="673554" y="490077"/>
                    <a:pt x="673342" y="488026"/>
                    <a:pt x="673695" y="483714"/>
                  </a:cubicBezTo>
                  <a:cubicBezTo>
                    <a:pt x="676240" y="455999"/>
                    <a:pt x="678736" y="428305"/>
                    <a:pt x="681189" y="400640"/>
                  </a:cubicBezTo>
                  <a:cubicBezTo>
                    <a:pt x="687128" y="387560"/>
                    <a:pt x="670938" y="385793"/>
                    <a:pt x="661676" y="366845"/>
                  </a:cubicBezTo>
                  <a:cubicBezTo>
                    <a:pt x="662454" y="368471"/>
                    <a:pt x="664080" y="371794"/>
                    <a:pt x="661676" y="366845"/>
                  </a:cubicBezTo>
                  <a:cubicBezTo>
                    <a:pt x="661181" y="365926"/>
                    <a:pt x="661676" y="366138"/>
                    <a:pt x="661676" y="366845"/>
                  </a:cubicBezTo>
                  <a:cubicBezTo>
                    <a:pt x="656692" y="355215"/>
                    <a:pt x="652584" y="343238"/>
                    <a:pt x="649375" y="331000"/>
                  </a:cubicBezTo>
                  <a:cubicBezTo>
                    <a:pt x="642305" y="309224"/>
                    <a:pt x="636578" y="287165"/>
                    <a:pt x="631912" y="264894"/>
                  </a:cubicBezTo>
                  <a:cubicBezTo>
                    <a:pt x="622608" y="223428"/>
                    <a:pt x="621357" y="180562"/>
                    <a:pt x="628236" y="138622"/>
                  </a:cubicBezTo>
                  <a:cubicBezTo>
                    <a:pt x="634669" y="102281"/>
                    <a:pt x="649446" y="66224"/>
                    <a:pt x="678856" y="42893"/>
                  </a:cubicBezTo>
                  <a:cubicBezTo>
                    <a:pt x="706005" y="21683"/>
                    <a:pt x="740717" y="14612"/>
                    <a:pt x="774512" y="13905"/>
                  </a:cubicBezTo>
                  <a:cubicBezTo>
                    <a:pt x="807089" y="12505"/>
                    <a:pt x="839279" y="21491"/>
                    <a:pt x="866420" y="39570"/>
                  </a:cubicBezTo>
                  <a:cubicBezTo>
                    <a:pt x="897669" y="62053"/>
                    <a:pt x="913647" y="98110"/>
                    <a:pt x="920575" y="135016"/>
                  </a:cubicBezTo>
                  <a:cubicBezTo>
                    <a:pt x="928076" y="176801"/>
                    <a:pt x="927355" y="219638"/>
                    <a:pt x="918454" y="261147"/>
                  </a:cubicBezTo>
                  <a:cubicBezTo>
                    <a:pt x="912063" y="296412"/>
                    <a:pt x="902215" y="330964"/>
                    <a:pt x="889044" y="364299"/>
                  </a:cubicBezTo>
                  <a:cubicBezTo>
                    <a:pt x="880842" y="383813"/>
                    <a:pt x="864440" y="385864"/>
                    <a:pt x="867834" y="400569"/>
                  </a:cubicBezTo>
                  <a:cubicBezTo>
                    <a:pt x="870379" y="428235"/>
                    <a:pt x="872875" y="455879"/>
                    <a:pt x="875328" y="483502"/>
                  </a:cubicBezTo>
                  <a:cubicBezTo>
                    <a:pt x="875752" y="487814"/>
                    <a:pt x="875328" y="490572"/>
                    <a:pt x="878227" y="493117"/>
                  </a:cubicBezTo>
                  <a:cubicBezTo>
                    <a:pt x="885000" y="498448"/>
                    <a:pt x="892352" y="503001"/>
                    <a:pt x="900143" y="506691"/>
                  </a:cubicBezTo>
                  <a:lnTo>
                    <a:pt x="921848" y="520832"/>
                  </a:lnTo>
                  <a:cubicBezTo>
                    <a:pt x="936695" y="530518"/>
                    <a:pt x="951683" y="540274"/>
                    <a:pt x="965893" y="550880"/>
                  </a:cubicBezTo>
                  <a:cubicBezTo>
                    <a:pt x="970418" y="556253"/>
                    <a:pt x="978901" y="559505"/>
                    <a:pt x="1023725" y="560354"/>
                  </a:cubicBezTo>
                  <a:cubicBezTo>
                    <a:pt x="1066144" y="561131"/>
                    <a:pt x="1120653" y="568343"/>
                    <a:pt x="1153669" y="598885"/>
                  </a:cubicBezTo>
                  <a:cubicBezTo>
                    <a:pt x="1170071" y="614086"/>
                    <a:pt x="1181241" y="637842"/>
                    <a:pt x="1191917" y="657214"/>
                  </a:cubicBezTo>
                  <a:cubicBezTo>
                    <a:pt x="1203632" y="676240"/>
                    <a:pt x="1211599" y="697337"/>
                    <a:pt x="1215389" y="719360"/>
                  </a:cubicBezTo>
                  <a:cubicBezTo>
                    <a:pt x="1218188" y="743526"/>
                    <a:pt x="1219016" y="767882"/>
                    <a:pt x="1217864" y="792182"/>
                  </a:cubicBezTo>
                  <a:cubicBezTo>
                    <a:pt x="1217298" y="804413"/>
                    <a:pt x="1216308" y="816645"/>
                    <a:pt x="1214894" y="828805"/>
                  </a:cubicBezTo>
                  <a:cubicBezTo>
                    <a:pt x="1213996" y="837085"/>
                    <a:pt x="1214689" y="845463"/>
                    <a:pt x="1216944" y="853480"/>
                  </a:cubicBezTo>
                  <a:cubicBezTo>
                    <a:pt x="1227867" y="902441"/>
                    <a:pt x="1235779" y="952023"/>
                    <a:pt x="1240628" y="1001952"/>
                  </a:cubicBezTo>
                  <a:cubicBezTo>
                    <a:pt x="1243032" y="1026910"/>
                    <a:pt x="1244446" y="1051938"/>
                    <a:pt x="1244658" y="1076966"/>
                  </a:cubicBezTo>
                  <a:cubicBezTo>
                    <a:pt x="1246157" y="1096515"/>
                    <a:pt x="1253552" y="1115159"/>
                    <a:pt x="1265868" y="1130416"/>
                  </a:cubicBezTo>
                  <a:cubicBezTo>
                    <a:pt x="1278806" y="1146677"/>
                    <a:pt x="1286300" y="1170150"/>
                    <a:pt x="1294147" y="1189381"/>
                  </a:cubicBezTo>
                  <a:cubicBezTo>
                    <a:pt x="1318029" y="1247412"/>
                    <a:pt x="1332607" y="1308858"/>
                    <a:pt x="1337344" y="1371436"/>
                  </a:cubicBezTo>
                  <a:cubicBezTo>
                    <a:pt x="1342717" y="1426335"/>
                    <a:pt x="1357868" y="1479828"/>
                    <a:pt x="1382097" y="1529382"/>
                  </a:cubicBezTo>
                  <a:cubicBezTo>
                    <a:pt x="1385914" y="1544371"/>
                    <a:pt x="1414972" y="1535462"/>
                    <a:pt x="1433565" y="1550592"/>
                  </a:cubicBezTo>
                  <a:cubicBezTo>
                    <a:pt x="1457037" y="1569752"/>
                    <a:pt x="1474288" y="1596124"/>
                    <a:pt x="1494013" y="1618889"/>
                  </a:cubicBezTo>
                  <a:cubicBezTo>
                    <a:pt x="1503196" y="1630124"/>
                    <a:pt x="1513554" y="1640333"/>
                    <a:pt x="1524908" y="1649362"/>
                  </a:cubicBezTo>
                  <a:cubicBezTo>
                    <a:pt x="1529857" y="1651907"/>
                    <a:pt x="1551773" y="1665764"/>
                    <a:pt x="1534947" y="16688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8" name="Google Shape;178;p15"/>
          <p:cNvSpPr/>
          <p:nvPr/>
        </p:nvSpPr>
        <p:spPr>
          <a:xfrm>
            <a:off x="4381301" y="1657575"/>
            <a:ext cx="380619" cy="386334"/>
          </a:xfrm>
          <a:custGeom>
            <a:avLst/>
            <a:gdLst/>
            <a:ahLst/>
            <a:cxnLst/>
            <a:rect l="l" t="t" r="r" b="b"/>
            <a:pathLst>
              <a:path w="457200" h="457200" extrusionOk="0">
                <a:moveTo>
                  <a:pt x="442913" y="180975"/>
                </a:moveTo>
                <a:cubicBezTo>
                  <a:pt x="435023" y="180974"/>
                  <a:pt x="428626" y="187368"/>
                  <a:pt x="428625" y="195258"/>
                </a:cubicBezTo>
                <a:cubicBezTo>
                  <a:pt x="428625" y="195260"/>
                  <a:pt x="428625" y="195261"/>
                  <a:pt x="428625" y="195263"/>
                </a:cubicBezTo>
                <a:lnTo>
                  <a:pt x="428625" y="209550"/>
                </a:lnTo>
                <a:lnTo>
                  <a:pt x="389308" y="209550"/>
                </a:lnTo>
                <a:cubicBezTo>
                  <a:pt x="385830" y="179926"/>
                  <a:pt x="374190" y="151851"/>
                  <a:pt x="355685" y="128457"/>
                </a:cubicBezTo>
                <a:lnTo>
                  <a:pt x="383510" y="100631"/>
                </a:lnTo>
                <a:lnTo>
                  <a:pt x="394709" y="110114"/>
                </a:lnTo>
                <a:cubicBezTo>
                  <a:pt x="400281" y="115700"/>
                  <a:pt x="409327" y="115711"/>
                  <a:pt x="414914" y="110139"/>
                </a:cubicBezTo>
                <a:cubicBezTo>
                  <a:pt x="420500" y="104565"/>
                  <a:pt x="420511" y="95520"/>
                  <a:pt x="414938" y="89934"/>
                </a:cubicBezTo>
                <a:cubicBezTo>
                  <a:pt x="414930" y="89926"/>
                  <a:pt x="414922" y="89918"/>
                  <a:pt x="414915" y="89911"/>
                </a:cubicBezTo>
                <a:lnTo>
                  <a:pt x="367291" y="42286"/>
                </a:lnTo>
                <a:cubicBezTo>
                  <a:pt x="361712" y="36706"/>
                  <a:pt x="352666" y="36706"/>
                  <a:pt x="347086" y="42285"/>
                </a:cubicBezTo>
                <a:cubicBezTo>
                  <a:pt x="341507" y="47864"/>
                  <a:pt x="341506" y="56910"/>
                  <a:pt x="347085" y="62489"/>
                </a:cubicBezTo>
                <a:lnTo>
                  <a:pt x="356569" y="73689"/>
                </a:lnTo>
                <a:lnTo>
                  <a:pt x="328743" y="101515"/>
                </a:lnTo>
                <a:cubicBezTo>
                  <a:pt x="305349" y="83012"/>
                  <a:pt x="277274" y="71372"/>
                  <a:pt x="247650" y="67894"/>
                </a:cubicBezTo>
                <a:lnTo>
                  <a:pt x="247650" y="28575"/>
                </a:lnTo>
                <a:lnTo>
                  <a:pt x="261938" y="28575"/>
                </a:lnTo>
                <a:cubicBezTo>
                  <a:pt x="269828" y="28575"/>
                  <a:pt x="276225" y="22178"/>
                  <a:pt x="276225" y="14288"/>
                </a:cubicBezTo>
                <a:cubicBezTo>
                  <a:pt x="276225" y="6397"/>
                  <a:pt x="269828" y="0"/>
                  <a:pt x="261938" y="0"/>
                </a:cubicBezTo>
                <a:lnTo>
                  <a:pt x="195263" y="0"/>
                </a:lnTo>
                <a:cubicBezTo>
                  <a:pt x="187372" y="0"/>
                  <a:pt x="180975" y="6397"/>
                  <a:pt x="180975" y="14288"/>
                </a:cubicBezTo>
                <a:cubicBezTo>
                  <a:pt x="180975" y="22178"/>
                  <a:pt x="187372" y="28575"/>
                  <a:pt x="195263" y="28575"/>
                </a:cubicBezTo>
                <a:lnTo>
                  <a:pt x="209550" y="28575"/>
                </a:lnTo>
                <a:lnTo>
                  <a:pt x="209550" y="67894"/>
                </a:lnTo>
                <a:cubicBezTo>
                  <a:pt x="179926" y="71372"/>
                  <a:pt x="151851" y="83012"/>
                  <a:pt x="128457" y="101515"/>
                </a:cubicBezTo>
                <a:lnTo>
                  <a:pt x="100631" y="73689"/>
                </a:lnTo>
                <a:lnTo>
                  <a:pt x="110115" y="62489"/>
                </a:lnTo>
                <a:cubicBezTo>
                  <a:pt x="115694" y="56910"/>
                  <a:pt x="115694" y="47864"/>
                  <a:pt x="110114" y="42285"/>
                </a:cubicBezTo>
                <a:cubicBezTo>
                  <a:pt x="104534" y="36706"/>
                  <a:pt x="95488" y="36706"/>
                  <a:pt x="89910" y="42286"/>
                </a:cubicBezTo>
                <a:lnTo>
                  <a:pt x="43382" y="89911"/>
                </a:lnTo>
                <a:cubicBezTo>
                  <a:pt x="37817" y="95504"/>
                  <a:pt x="37839" y="104550"/>
                  <a:pt x="43433" y="110116"/>
                </a:cubicBezTo>
                <a:cubicBezTo>
                  <a:pt x="49007" y="115661"/>
                  <a:pt x="58015" y="115661"/>
                  <a:pt x="63588" y="110115"/>
                </a:cubicBezTo>
                <a:lnTo>
                  <a:pt x="73691" y="100631"/>
                </a:lnTo>
                <a:lnTo>
                  <a:pt x="101516" y="128457"/>
                </a:lnTo>
                <a:cubicBezTo>
                  <a:pt x="83011" y="151851"/>
                  <a:pt x="71370" y="179926"/>
                  <a:pt x="67892" y="209550"/>
                </a:cubicBezTo>
                <a:lnTo>
                  <a:pt x="28575" y="209550"/>
                </a:lnTo>
                <a:lnTo>
                  <a:pt x="28575" y="195263"/>
                </a:lnTo>
                <a:cubicBezTo>
                  <a:pt x="28575" y="187372"/>
                  <a:pt x="22178" y="180975"/>
                  <a:pt x="14288" y="180975"/>
                </a:cubicBezTo>
                <a:cubicBezTo>
                  <a:pt x="6397" y="180975"/>
                  <a:pt x="0" y="187372"/>
                  <a:pt x="0" y="195263"/>
                </a:cubicBezTo>
                <a:lnTo>
                  <a:pt x="0" y="261938"/>
                </a:lnTo>
                <a:cubicBezTo>
                  <a:pt x="0" y="269828"/>
                  <a:pt x="6397" y="276225"/>
                  <a:pt x="14288" y="276225"/>
                </a:cubicBezTo>
                <a:cubicBezTo>
                  <a:pt x="22178" y="276225"/>
                  <a:pt x="28575" y="269828"/>
                  <a:pt x="28575" y="261938"/>
                </a:cubicBezTo>
                <a:lnTo>
                  <a:pt x="28575" y="247650"/>
                </a:lnTo>
                <a:lnTo>
                  <a:pt x="67892" y="247650"/>
                </a:lnTo>
                <a:cubicBezTo>
                  <a:pt x="71370" y="277274"/>
                  <a:pt x="83011" y="305349"/>
                  <a:pt x="101516" y="328743"/>
                </a:cubicBezTo>
                <a:lnTo>
                  <a:pt x="73691" y="356569"/>
                </a:lnTo>
                <a:lnTo>
                  <a:pt x="62491" y="347085"/>
                </a:lnTo>
                <a:cubicBezTo>
                  <a:pt x="56906" y="341512"/>
                  <a:pt x="47860" y="341522"/>
                  <a:pt x="42287" y="347107"/>
                </a:cubicBezTo>
                <a:cubicBezTo>
                  <a:pt x="36722" y="352684"/>
                  <a:pt x="36722" y="361712"/>
                  <a:pt x="42285" y="367290"/>
                </a:cubicBezTo>
                <a:lnTo>
                  <a:pt x="89910" y="414915"/>
                </a:lnTo>
                <a:cubicBezTo>
                  <a:pt x="95488" y="420494"/>
                  <a:pt x="104534" y="420494"/>
                  <a:pt x="110114" y="414915"/>
                </a:cubicBezTo>
                <a:cubicBezTo>
                  <a:pt x="115694" y="409336"/>
                  <a:pt x="115694" y="400290"/>
                  <a:pt x="110115" y="394710"/>
                </a:cubicBezTo>
                <a:lnTo>
                  <a:pt x="100631" y="383512"/>
                </a:lnTo>
                <a:lnTo>
                  <a:pt x="128456" y="355685"/>
                </a:lnTo>
                <a:cubicBezTo>
                  <a:pt x="151851" y="374189"/>
                  <a:pt x="179926" y="385828"/>
                  <a:pt x="209550" y="389307"/>
                </a:cubicBezTo>
                <a:lnTo>
                  <a:pt x="209550" y="428625"/>
                </a:lnTo>
                <a:lnTo>
                  <a:pt x="195263" y="428625"/>
                </a:lnTo>
                <a:cubicBezTo>
                  <a:pt x="187372" y="428625"/>
                  <a:pt x="180975" y="435022"/>
                  <a:pt x="180975" y="442913"/>
                </a:cubicBezTo>
                <a:cubicBezTo>
                  <a:pt x="180975" y="450803"/>
                  <a:pt x="187372" y="457200"/>
                  <a:pt x="195263" y="457200"/>
                </a:cubicBezTo>
                <a:lnTo>
                  <a:pt x="261938" y="457200"/>
                </a:lnTo>
                <a:cubicBezTo>
                  <a:pt x="269828" y="457200"/>
                  <a:pt x="276225" y="450803"/>
                  <a:pt x="276225" y="442913"/>
                </a:cubicBezTo>
                <a:cubicBezTo>
                  <a:pt x="276225" y="435022"/>
                  <a:pt x="269828" y="428625"/>
                  <a:pt x="261938" y="428625"/>
                </a:cubicBezTo>
                <a:lnTo>
                  <a:pt x="247650" y="428625"/>
                </a:lnTo>
                <a:lnTo>
                  <a:pt x="247650" y="389307"/>
                </a:lnTo>
                <a:cubicBezTo>
                  <a:pt x="277274" y="385828"/>
                  <a:pt x="305349" y="374189"/>
                  <a:pt x="328744" y="355685"/>
                </a:cubicBezTo>
                <a:lnTo>
                  <a:pt x="356569" y="383512"/>
                </a:lnTo>
                <a:lnTo>
                  <a:pt x="347085" y="394710"/>
                </a:lnTo>
                <a:cubicBezTo>
                  <a:pt x="341506" y="400290"/>
                  <a:pt x="341506" y="409336"/>
                  <a:pt x="347086" y="414915"/>
                </a:cubicBezTo>
                <a:cubicBezTo>
                  <a:pt x="352666" y="420494"/>
                  <a:pt x="361712" y="420494"/>
                  <a:pt x="367291" y="414915"/>
                </a:cubicBezTo>
                <a:lnTo>
                  <a:pt x="414915" y="367290"/>
                </a:lnTo>
                <a:cubicBezTo>
                  <a:pt x="420500" y="361716"/>
                  <a:pt x="420510" y="352670"/>
                  <a:pt x="414937" y="347084"/>
                </a:cubicBezTo>
                <a:cubicBezTo>
                  <a:pt x="409363" y="341499"/>
                  <a:pt x="400317" y="341489"/>
                  <a:pt x="394731" y="347063"/>
                </a:cubicBezTo>
                <a:cubicBezTo>
                  <a:pt x="394724" y="347071"/>
                  <a:pt x="394716" y="347079"/>
                  <a:pt x="394709" y="347085"/>
                </a:cubicBezTo>
                <a:lnTo>
                  <a:pt x="383509" y="356569"/>
                </a:lnTo>
                <a:lnTo>
                  <a:pt x="355684" y="328743"/>
                </a:lnTo>
                <a:cubicBezTo>
                  <a:pt x="374189" y="305349"/>
                  <a:pt x="385830" y="277274"/>
                  <a:pt x="389308" y="247650"/>
                </a:cubicBezTo>
                <a:lnTo>
                  <a:pt x="428625" y="247650"/>
                </a:lnTo>
                <a:lnTo>
                  <a:pt x="428625" y="261938"/>
                </a:lnTo>
                <a:cubicBezTo>
                  <a:pt x="428625" y="269828"/>
                  <a:pt x="435022" y="276225"/>
                  <a:pt x="442913" y="276225"/>
                </a:cubicBezTo>
                <a:cubicBezTo>
                  <a:pt x="450803" y="276225"/>
                  <a:pt x="457200" y="269828"/>
                  <a:pt x="457200" y="261938"/>
                </a:cubicBezTo>
                <a:lnTo>
                  <a:pt x="457200" y="195263"/>
                </a:lnTo>
                <a:cubicBezTo>
                  <a:pt x="457201" y="187373"/>
                  <a:pt x="450807" y="180976"/>
                  <a:pt x="442917" y="180975"/>
                </a:cubicBezTo>
                <a:cubicBezTo>
                  <a:pt x="442915" y="180975"/>
                  <a:pt x="442914" y="180975"/>
                  <a:pt x="442913" y="180975"/>
                </a:cubicBezTo>
                <a:close/>
                <a:moveTo>
                  <a:pt x="176213" y="190500"/>
                </a:moveTo>
                <a:cubicBezTo>
                  <a:pt x="157801" y="190500"/>
                  <a:pt x="142875" y="175574"/>
                  <a:pt x="142875" y="157163"/>
                </a:cubicBezTo>
                <a:cubicBezTo>
                  <a:pt x="142875" y="138751"/>
                  <a:pt x="157801" y="123825"/>
                  <a:pt x="176213" y="123825"/>
                </a:cubicBezTo>
                <a:cubicBezTo>
                  <a:pt x="194624" y="123825"/>
                  <a:pt x="209550" y="138751"/>
                  <a:pt x="209550" y="157163"/>
                </a:cubicBezTo>
                <a:cubicBezTo>
                  <a:pt x="209550" y="175574"/>
                  <a:pt x="194625" y="190500"/>
                  <a:pt x="176213" y="190500"/>
                </a:cubicBezTo>
                <a:cubicBezTo>
                  <a:pt x="176213" y="190500"/>
                  <a:pt x="176213" y="190500"/>
                  <a:pt x="176213" y="190500"/>
                </a:cubicBezTo>
                <a:close/>
                <a:moveTo>
                  <a:pt x="285750" y="314325"/>
                </a:moveTo>
                <a:cubicBezTo>
                  <a:pt x="275229" y="314325"/>
                  <a:pt x="266700" y="305796"/>
                  <a:pt x="266700" y="295275"/>
                </a:cubicBezTo>
                <a:cubicBezTo>
                  <a:pt x="266700" y="284754"/>
                  <a:pt x="275229" y="276225"/>
                  <a:pt x="285750" y="276225"/>
                </a:cubicBezTo>
                <a:cubicBezTo>
                  <a:pt x="296271" y="276225"/>
                  <a:pt x="304800" y="284754"/>
                  <a:pt x="304800" y="295275"/>
                </a:cubicBezTo>
                <a:cubicBezTo>
                  <a:pt x="304800" y="305796"/>
                  <a:pt x="296271" y="314325"/>
                  <a:pt x="285750" y="314325"/>
                </a:cubicBezTo>
                <a:close/>
              </a:path>
            </a:pathLst>
          </a:custGeom>
          <a:solidFill>
            <a:srgbClr val="B02C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5"/>
          <p:cNvSpPr/>
          <p:nvPr/>
        </p:nvSpPr>
        <p:spPr>
          <a:xfrm>
            <a:off x="4447985" y="674875"/>
            <a:ext cx="248031" cy="292608"/>
          </a:xfrm>
          <a:custGeom>
            <a:avLst/>
            <a:gdLst/>
            <a:ahLst/>
            <a:cxnLst/>
            <a:rect l="l" t="t" r="r" b="b"/>
            <a:pathLst>
              <a:path w="457200" h="457200" extrusionOk="0">
                <a:moveTo>
                  <a:pt x="442913" y="180975"/>
                </a:moveTo>
                <a:cubicBezTo>
                  <a:pt x="435023" y="180974"/>
                  <a:pt x="428626" y="187368"/>
                  <a:pt x="428625" y="195258"/>
                </a:cubicBezTo>
                <a:cubicBezTo>
                  <a:pt x="428625" y="195260"/>
                  <a:pt x="428625" y="195261"/>
                  <a:pt x="428625" y="195263"/>
                </a:cubicBezTo>
                <a:lnTo>
                  <a:pt x="428625" y="209550"/>
                </a:lnTo>
                <a:lnTo>
                  <a:pt x="389308" y="209550"/>
                </a:lnTo>
                <a:cubicBezTo>
                  <a:pt x="385830" y="179926"/>
                  <a:pt x="374190" y="151851"/>
                  <a:pt x="355685" y="128457"/>
                </a:cubicBezTo>
                <a:lnTo>
                  <a:pt x="383510" y="100631"/>
                </a:lnTo>
                <a:lnTo>
                  <a:pt x="394709" y="110114"/>
                </a:lnTo>
                <a:cubicBezTo>
                  <a:pt x="400281" y="115700"/>
                  <a:pt x="409327" y="115711"/>
                  <a:pt x="414914" y="110139"/>
                </a:cubicBezTo>
                <a:cubicBezTo>
                  <a:pt x="420500" y="104565"/>
                  <a:pt x="420511" y="95520"/>
                  <a:pt x="414938" y="89934"/>
                </a:cubicBezTo>
                <a:cubicBezTo>
                  <a:pt x="414930" y="89926"/>
                  <a:pt x="414922" y="89918"/>
                  <a:pt x="414915" y="89911"/>
                </a:cubicBezTo>
                <a:lnTo>
                  <a:pt x="367291" y="42286"/>
                </a:lnTo>
                <a:cubicBezTo>
                  <a:pt x="361712" y="36706"/>
                  <a:pt x="352666" y="36706"/>
                  <a:pt x="347086" y="42285"/>
                </a:cubicBezTo>
                <a:cubicBezTo>
                  <a:pt x="341507" y="47864"/>
                  <a:pt x="341506" y="56910"/>
                  <a:pt x="347085" y="62489"/>
                </a:cubicBezTo>
                <a:lnTo>
                  <a:pt x="356569" y="73689"/>
                </a:lnTo>
                <a:lnTo>
                  <a:pt x="328743" y="101515"/>
                </a:lnTo>
                <a:cubicBezTo>
                  <a:pt x="305349" y="83012"/>
                  <a:pt x="277274" y="71372"/>
                  <a:pt x="247650" y="67894"/>
                </a:cubicBezTo>
                <a:lnTo>
                  <a:pt x="247650" y="28575"/>
                </a:lnTo>
                <a:lnTo>
                  <a:pt x="261938" y="28575"/>
                </a:lnTo>
                <a:cubicBezTo>
                  <a:pt x="269828" y="28575"/>
                  <a:pt x="276225" y="22178"/>
                  <a:pt x="276225" y="14288"/>
                </a:cubicBezTo>
                <a:cubicBezTo>
                  <a:pt x="276225" y="6397"/>
                  <a:pt x="269828" y="0"/>
                  <a:pt x="261938" y="0"/>
                </a:cubicBezTo>
                <a:lnTo>
                  <a:pt x="195263" y="0"/>
                </a:lnTo>
                <a:cubicBezTo>
                  <a:pt x="187372" y="0"/>
                  <a:pt x="180975" y="6397"/>
                  <a:pt x="180975" y="14288"/>
                </a:cubicBezTo>
                <a:cubicBezTo>
                  <a:pt x="180975" y="22178"/>
                  <a:pt x="187372" y="28575"/>
                  <a:pt x="195263" y="28575"/>
                </a:cubicBezTo>
                <a:lnTo>
                  <a:pt x="209550" y="28575"/>
                </a:lnTo>
                <a:lnTo>
                  <a:pt x="209550" y="67894"/>
                </a:lnTo>
                <a:cubicBezTo>
                  <a:pt x="179926" y="71372"/>
                  <a:pt x="151851" y="83012"/>
                  <a:pt x="128457" y="101515"/>
                </a:cubicBezTo>
                <a:lnTo>
                  <a:pt x="100631" y="73689"/>
                </a:lnTo>
                <a:lnTo>
                  <a:pt x="110115" y="62489"/>
                </a:lnTo>
                <a:cubicBezTo>
                  <a:pt x="115694" y="56910"/>
                  <a:pt x="115694" y="47864"/>
                  <a:pt x="110114" y="42285"/>
                </a:cubicBezTo>
                <a:cubicBezTo>
                  <a:pt x="104534" y="36706"/>
                  <a:pt x="95488" y="36706"/>
                  <a:pt x="89910" y="42286"/>
                </a:cubicBezTo>
                <a:lnTo>
                  <a:pt x="43382" y="89911"/>
                </a:lnTo>
                <a:cubicBezTo>
                  <a:pt x="37817" y="95504"/>
                  <a:pt x="37839" y="104550"/>
                  <a:pt x="43433" y="110116"/>
                </a:cubicBezTo>
                <a:cubicBezTo>
                  <a:pt x="49007" y="115661"/>
                  <a:pt x="58015" y="115661"/>
                  <a:pt x="63588" y="110115"/>
                </a:cubicBezTo>
                <a:lnTo>
                  <a:pt x="73691" y="100631"/>
                </a:lnTo>
                <a:lnTo>
                  <a:pt x="101516" y="128457"/>
                </a:lnTo>
                <a:cubicBezTo>
                  <a:pt x="83011" y="151851"/>
                  <a:pt x="71370" y="179926"/>
                  <a:pt x="67892" y="209550"/>
                </a:cubicBezTo>
                <a:lnTo>
                  <a:pt x="28575" y="209550"/>
                </a:lnTo>
                <a:lnTo>
                  <a:pt x="28575" y="195263"/>
                </a:lnTo>
                <a:cubicBezTo>
                  <a:pt x="28575" y="187372"/>
                  <a:pt x="22178" y="180975"/>
                  <a:pt x="14288" y="180975"/>
                </a:cubicBezTo>
                <a:cubicBezTo>
                  <a:pt x="6397" y="180975"/>
                  <a:pt x="0" y="187372"/>
                  <a:pt x="0" y="195263"/>
                </a:cubicBezTo>
                <a:lnTo>
                  <a:pt x="0" y="261938"/>
                </a:lnTo>
                <a:cubicBezTo>
                  <a:pt x="0" y="269828"/>
                  <a:pt x="6397" y="276225"/>
                  <a:pt x="14288" y="276225"/>
                </a:cubicBezTo>
                <a:cubicBezTo>
                  <a:pt x="22178" y="276225"/>
                  <a:pt x="28575" y="269828"/>
                  <a:pt x="28575" y="261938"/>
                </a:cubicBezTo>
                <a:lnTo>
                  <a:pt x="28575" y="247650"/>
                </a:lnTo>
                <a:lnTo>
                  <a:pt x="67892" y="247650"/>
                </a:lnTo>
                <a:cubicBezTo>
                  <a:pt x="71370" y="277274"/>
                  <a:pt x="83011" y="305349"/>
                  <a:pt x="101516" y="328743"/>
                </a:cubicBezTo>
                <a:lnTo>
                  <a:pt x="73691" y="356569"/>
                </a:lnTo>
                <a:lnTo>
                  <a:pt x="62491" y="347085"/>
                </a:lnTo>
                <a:cubicBezTo>
                  <a:pt x="56906" y="341512"/>
                  <a:pt x="47860" y="341522"/>
                  <a:pt x="42287" y="347107"/>
                </a:cubicBezTo>
                <a:cubicBezTo>
                  <a:pt x="36722" y="352684"/>
                  <a:pt x="36722" y="361712"/>
                  <a:pt x="42285" y="367290"/>
                </a:cubicBezTo>
                <a:lnTo>
                  <a:pt x="89910" y="414915"/>
                </a:lnTo>
                <a:cubicBezTo>
                  <a:pt x="95488" y="420494"/>
                  <a:pt x="104534" y="420494"/>
                  <a:pt x="110114" y="414915"/>
                </a:cubicBezTo>
                <a:cubicBezTo>
                  <a:pt x="115694" y="409336"/>
                  <a:pt x="115694" y="400290"/>
                  <a:pt x="110115" y="394710"/>
                </a:cubicBezTo>
                <a:lnTo>
                  <a:pt x="100631" y="383512"/>
                </a:lnTo>
                <a:lnTo>
                  <a:pt x="128456" y="355685"/>
                </a:lnTo>
                <a:cubicBezTo>
                  <a:pt x="151851" y="374189"/>
                  <a:pt x="179926" y="385828"/>
                  <a:pt x="209550" y="389307"/>
                </a:cubicBezTo>
                <a:lnTo>
                  <a:pt x="209550" y="428625"/>
                </a:lnTo>
                <a:lnTo>
                  <a:pt x="195263" y="428625"/>
                </a:lnTo>
                <a:cubicBezTo>
                  <a:pt x="187372" y="428625"/>
                  <a:pt x="180975" y="435022"/>
                  <a:pt x="180975" y="442913"/>
                </a:cubicBezTo>
                <a:cubicBezTo>
                  <a:pt x="180975" y="450803"/>
                  <a:pt x="187372" y="457200"/>
                  <a:pt x="195263" y="457200"/>
                </a:cubicBezTo>
                <a:lnTo>
                  <a:pt x="261938" y="457200"/>
                </a:lnTo>
                <a:cubicBezTo>
                  <a:pt x="269828" y="457200"/>
                  <a:pt x="276225" y="450803"/>
                  <a:pt x="276225" y="442913"/>
                </a:cubicBezTo>
                <a:cubicBezTo>
                  <a:pt x="276225" y="435022"/>
                  <a:pt x="269828" y="428625"/>
                  <a:pt x="261938" y="428625"/>
                </a:cubicBezTo>
                <a:lnTo>
                  <a:pt x="247650" y="428625"/>
                </a:lnTo>
                <a:lnTo>
                  <a:pt x="247650" y="389307"/>
                </a:lnTo>
                <a:cubicBezTo>
                  <a:pt x="277274" y="385828"/>
                  <a:pt x="305349" y="374189"/>
                  <a:pt x="328744" y="355685"/>
                </a:cubicBezTo>
                <a:lnTo>
                  <a:pt x="356569" y="383512"/>
                </a:lnTo>
                <a:lnTo>
                  <a:pt x="347085" y="394710"/>
                </a:lnTo>
                <a:cubicBezTo>
                  <a:pt x="341506" y="400290"/>
                  <a:pt x="341506" y="409336"/>
                  <a:pt x="347086" y="414915"/>
                </a:cubicBezTo>
                <a:cubicBezTo>
                  <a:pt x="352666" y="420494"/>
                  <a:pt x="361712" y="420494"/>
                  <a:pt x="367291" y="414915"/>
                </a:cubicBezTo>
                <a:lnTo>
                  <a:pt x="414915" y="367290"/>
                </a:lnTo>
                <a:cubicBezTo>
                  <a:pt x="420500" y="361716"/>
                  <a:pt x="420510" y="352670"/>
                  <a:pt x="414937" y="347084"/>
                </a:cubicBezTo>
                <a:cubicBezTo>
                  <a:pt x="409363" y="341499"/>
                  <a:pt x="400317" y="341489"/>
                  <a:pt x="394731" y="347063"/>
                </a:cubicBezTo>
                <a:cubicBezTo>
                  <a:pt x="394724" y="347071"/>
                  <a:pt x="394716" y="347079"/>
                  <a:pt x="394709" y="347085"/>
                </a:cubicBezTo>
                <a:lnTo>
                  <a:pt x="383509" y="356569"/>
                </a:lnTo>
                <a:lnTo>
                  <a:pt x="355684" y="328743"/>
                </a:lnTo>
                <a:cubicBezTo>
                  <a:pt x="374189" y="305349"/>
                  <a:pt x="385830" y="277274"/>
                  <a:pt x="389308" y="247650"/>
                </a:cubicBezTo>
                <a:lnTo>
                  <a:pt x="428625" y="247650"/>
                </a:lnTo>
                <a:lnTo>
                  <a:pt x="428625" y="261938"/>
                </a:lnTo>
                <a:cubicBezTo>
                  <a:pt x="428625" y="269828"/>
                  <a:pt x="435022" y="276225"/>
                  <a:pt x="442913" y="276225"/>
                </a:cubicBezTo>
                <a:cubicBezTo>
                  <a:pt x="450803" y="276225"/>
                  <a:pt x="457200" y="269828"/>
                  <a:pt x="457200" y="261938"/>
                </a:cubicBezTo>
                <a:lnTo>
                  <a:pt x="457200" y="195263"/>
                </a:lnTo>
                <a:cubicBezTo>
                  <a:pt x="457201" y="187373"/>
                  <a:pt x="450807" y="180976"/>
                  <a:pt x="442917" y="180975"/>
                </a:cubicBezTo>
                <a:cubicBezTo>
                  <a:pt x="442915" y="180975"/>
                  <a:pt x="442914" y="180975"/>
                  <a:pt x="442913" y="180975"/>
                </a:cubicBezTo>
                <a:close/>
                <a:moveTo>
                  <a:pt x="176213" y="190500"/>
                </a:moveTo>
                <a:cubicBezTo>
                  <a:pt x="157801" y="190500"/>
                  <a:pt x="142875" y="175574"/>
                  <a:pt x="142875" y="157163"/>
                </a:cubicBezTo>
                <a:cubicBezTo>
                  <a:pt x="142875" y="138751"/>
                  <a:pt x="157801" y="123825"/>
                  <a:pt x="176213" y="123825"/>
                </a:cubicBezTo>
                <a:cubicBezTo>
                  <a:pt x="194624" y="123825"/>
                  <a:pt x="209550" y="138751"/>
                  <a:pt x="209550" y="157163"/>
                </a:cubicBezTo>
                <a:cubicBezTo>
                  <a:pt x="209550" y="175574"/>
                  <a:pt x="194625" y="190500"/>
                  <a:pt x="176213" y="190500"/>
                </a:cubicBezTo>
                <a:cubicBezTo>
                  <a:pt x="176213" y="190500"/>
                  <a:pt x="176213" y="190500"/>
                  <a:pt x="176213" y="190500"/>
                </a:cubicBezTo>
                <a:close/>
                <a:moveTo>
                  <a:pt x="285750" y="314325"/>
                </a:moveTo>
                <a:cubicBezTo>
                  <a:pt x="275229" y="314325"/>
                  <a:pt x="266700" y="305796"/>
                  <a:pt x="266700" y="295275"/>
                </a:cubicBezTo>
                <a:cubicBezTo>
                  <a:pt x="266700" y="284754"/>
                  <a:pt x="275229" y="276225"/>
                  <a:pt x="285750" y="276225"/>
                </a:cubicBezTo>
                <a:cubicBezTo>
                  <a:pt x="296271" y="276225"/>
                  <a:pt x="304800" y="284754"/>
                  <a:pt x="304800" y="295275"/>
                </a:cubicBezTo>
                <a:cubicBezTo>
                  <a:pt x="304800" y="305796"/>
                  <a:pt x="296271" y="314325"/>
                  <a:pt x="285750" y="314325"/>
                </a:cubicBezTo>
                <a:close/>
              </a:path>
            </a:pathLst>
          </a:custGeom>
          <a:solidFill>
            <a:srgbClr val="B02C2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16"/>
          <p:cNvSpPr txBox="1">
            <a:spLocks noGrp="1"/>
          </p:cNvSpPr>
          <p:nvPr>
            <p:ph type="ctrTitle" idx="4294967295"/>
          </p:nvPr>
        </p:nvSpPr>
        <p:spPr>
          <a:xfrm>
            <a:off x="177475" y="241150"/>
            <a:ext cx="5002800" cy="563700"/>
          </a:xfrm>
          <a:prstGeom prst="rect">
            <a:avLst/>
          </a:prstGeom>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Data Science Method #1</a:t>
            </a:r>
            <a:endParaRPr>
              <a:solidFill>
                <a:schemeClr val="accent3"/>
              </a:solidFill>
            </a:endParaRPr>
          </a:p>
        </p:txBody>
      </p:sp>
      <p:sp>
        <p:nvSpPr>
          <p:cNvPr id="185" name="Google Shape;185;p16"/>
          <p:cNvSpPr txBox="1"/>
          <p:nvPr/>
        </p:nvSpPr>
        <p:spPr>
          <a:xfrm>
            <a:off x="333350" y="1033850"/>
            <a:ext cx="3880800" cy="1594500"/>
          </a:xfrm>
          <a:prstGeom prst="rect">
            <a:avLst/>
          </a:prstGeom>
          <a:noFill/>
          <a:ln>
            <a:noFill/>
          </a:ln>
        </p:spPr>
        <p:txBody>
          <a:bodyPr spcFirstLastPara="1" wrap="square" lIns="91425" tIns="91425" rIns="91425" bIns="91425" anchor="ctr" anchorCtr="0">
            <a:spAutoFit/>
          </a:bodyPr>
          <a:lstStyle/>
          <a:p>
            <a:pPr marL="457200" lvl="0" indent="-298450" algn="just" rtl="0">
              <a:lnSpc>
                <a:spcPct val="115000"/>
              </a:lnSpc>
              <a:spcBef>
                <a:spcPts val="0"/>
              </a:spcBef>
              <a:spcAft>
                <a:spcPts val="0"/>
              </a:spcAft>
              <a:buClr>
                <a:schemeClr val="dk1"/>
              </a:buClr>
              <a:buSzPts val="1100"/>
              <a:buFont typeface="Times New Roman"/>
              <a:buChar char="❖"/>
            </a:pPr>
            <a:r>
              <a:rPr lang="en" sz="1600">
                <a:solidFill>
                  <a:schemeClr val="dk1"/>
                </a:solidFill>
                <a:latin typeface="Barlow Light"/>
                <a:ea typeface="Barlow Light"/>
                <a:cs typeface="Barlow Light"/>
                <a:sym typeface="Barlow Light"/>
              </a:rPr>
              <a:t>Data Sources: United States Geological Survey, National database of rabies outbreaks in Kazakhstan, WorldClim</a:t>
            </a:r>
            <a:endParaRPr sz="1600">
              <a:solidFill>
                <a:schemeClr val="dk1"/>
              </a:solidFill>
              <a:latin typeface="Barlow Light"/>
              <a:ea typeface="Barlow Light"/>
              <a:cs typeface="Barlow Light"/>
              <a:sym typeface="Barlow Light"/>
            </a:endParaRPr>
          </a:p>
          <a:p>
            <a:pPr marL="457200" lvl="0" indent="0" algn="just" rtl="0">
              <a:lnSpc>
                <a:spcPct val="115000"/>
              </a:lnSpc>
              <a:spcBef>
                <a:spcPts val="0"/>
              </a:spcBef>
              <a:spcAft>
                <a:spcPts val="0"/>
              </a:spcAft>
              <a:buNone/>
            </a:pPr>
            <a:endParaRPr sz="1800">
              <a:solidFill>
                <a:schemeClr val="dk1"/>
              </a:solidFill>
              <a:latin typeface="Barlow Light"/>
              <a:ea typeface="Barlow Light"/>
              <a:cs typeface="Barlow Light"/>
              <a:sym typeface="Barlow Light"/>
            </a:endParaRPr>
          </a:p>
        </p:txBody>
      </p:sp>
      <p:pic>
        <p:nvPicPr>
          <p:cNvPr id="186" name="Google Shape;186;p16"/>
          <p:cNvPicPr preferRelativeResize="0"/>
          <p:nvPr/>
        </p:nvPicPr>
        <p:blipFill>
          <a:blip r:embed="rId3">
            <a:alphaModFix/>
          </a:blip>
          <a:stretch>
            <a:fillRect/>
          </a:stretch>
        </p:blipFill>
        <p:spPr>
          <a:xfrm>
            <a:off x="4739625" y="1033850"/>
            <a:ext cx="3614400" cy="2980054"/>
          </a:xfrm>
          <a:prstGeom prst="rect">
            <a:avLst/>
          </a:prstGeom>
          <a:noFill/>
          <a:ln>
            <a:noFill/>
          </a:ln>
        </p:spPr>
      </p:pic>
      <p:sp>
        <p:nvSpPr>
          <p:cNvPr id="187" name="Google Shape;187;p16"/>
          <p:cNvSpPr txBox="1"/>
          <p:nvPr/>
        </p:nvSpPr>
        <p:spPr>
          <a:xfrm>
            <a:off x="333350" y="2769950"/>
            <a:ext cx="3880800" cy="1280700"/>
          </a:xfrm>
          <a:prstGeom prst="rect">
            <a:avLst/>
          </a:prstGeom>
          <a:noFill/>
          <a:ln>
            <a:noFill/>
          </a:ln>
        </p:spPr>
        <p:txBody>
          <a:bodyPr spcFirstLastPara="1" wrap="square" lIns="91425" tIns="91425" rIns="91425" bIns="91425" anchor="ctr" anchorCtr="0">
            <a:spAutoFit/>
          </a:bodyPr>
          <a:lstStyle/>
          <a:p>
            <a:pPr marL="457200" lvl="0" indent="-330200" algn="just" rtl="0">
              <a:lnSpc>
                <a:spcPct val="115000"/>
              </a:lnSpc>
              <a:spcBef>
                <a:spcPts val="0"/>
              </a:spcBef>
              <a:spcAft>
                <a:spcPts val="0"/>
              </a:spcAft>
              <a:buClr>
                <a:schemeClr val="dk1"/>
              </a:buClr>
              <a:buSzPts val="1600"/>
              <a:buFont typeface="Barlow Light"/>
              <a:buChar char="❖"/>
            </a:pPr>
            <a:r>
              <a:rPr lang="en" sz="1600">
                <a:solidFill>
                  <a:schemeClr val="dk1"/>
                </a:solidFill>
                <a:latin typeface="Barlow Light"/>
                <a:ea typeface="Barlow Light"/>
                <a:cs typeface="Barlow Light"/>
                <a:sym typeface="Barlow Light"/>
              </a:rPr>
              <a:t>Maximum entropy method: to establish a relationship between the rabies outbreaks locations and potential environmental factors</a:t>
            </a:r>
            <a:endParaRPr sz="1600">
              <a:solidFill>
                <a:schemeClr val="dk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17"/>
          <p:cNvPicPr preferRelativeResize="0"/>
          <p:nvPr/>
        </p:nvPicPr>
        <p:blipFill rotWithShape="1">
          <a:blip r:embed="rId3">
            <a:alphaModFix/>
          </a:blip>
          <a:srcRect l="2532" r="3314"/>
          <a:stretch/>
        </p:blipFill>
        <p:spPr>
          <a:xfrm>
            <a:off x="133500" y="798575"/>
            <a:ext cx="6714949" cy="3546350"/>
          </a:xfrm>
          <a:prstGeom prst="rect">
            <a:avLst/>
          </a:prstGeom>
          <a:noFill/>
          <a:ln>
            <a:noFill/>
          </a:ln>
        </p:spPr>
      </p:pic>
      <p:sp>
        <p:nvSpPr>
          <p:cNvPr id="193" name="Google Shape;193;p17"/>
          <p:cNvSpPr txBox="1"/>
          <p:nvPr/>
        </p:nvSpPr>
        <p:spPr>
          <a:xfrm>
            <a:off x="6695850" y="750700"/>
            <a:ext cx="3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Light"/>
              <a:ea typeface="Barlow Light"/>
              <a:cs typeface="Barlow Light"/>
              <a:sym typeface="Barlow Light"/>
            </a:endParaRPr>
          </a:p>
        </p:txBody>
      </p:sp>
      <p:sp>
        <p:nvSpPr>
          <p:cNvPr id="194" name="Google Shape;194;p17"/>
          <p:cNvSpPr txBox="1"/>
          <p:nvPr/>
        </p:nvSpPr>
        <p:spPr>
          <a:xfrm>
            <a:off x="6805350" y="429138"/>
            <a:ext cx="1798800" cy="4285200"/>
          </a:xfrm>
          <a:prstGeom prst="rect">
            <a:avLst/>
          </a:prstGeom>
          <a:noFill/>
          <a:ln>
            <a:noFill/>
          </a:ln>
        </p:spPr>
        <p:txBody>
          <a:bodyPr spcFirstLastPara="1" wrap="square" lIns="91425" tIns="91425" rIns="91425" bIns="91425" anchor="ctr" anchorCtr="0">
            <a:spAutoFit/>
          </a:bodyPr>
          <a:lstStyle/>
          <a:p>
            <a:pPr marL="0" marR="0" lvl="0" indent="0" algn="ctr" rtl="0">
              <a:lnSpc>
                <a:spcPct val="115000"/>
              </a:lnSpc>
              <a:spcBef>
                <a:spcPts val="0"/>
              </a:spcBef>
              <a:spcAft>
                <a:spcPts val="0"/>
              </a:spcAft>
              <a:buNone/>
            </a:pPr>
            <a:r>
              <a:rPr lang="en" sz="1800">
                <a:solidFill>
                  <a:schemeClr val="lt1"/>
                </a:solidFill>
                <a:latin typeface="Barlow Light"/>
                <a:ea typeface="Barlow Light"/>
                <a:cs typeface="Barlow Light"/>
                <a:sym typeface="Barlow Light"/>
              </a:rPr>
              <a:t>Zoned map shows the territorial distribution of the risk of rabies outbreaks in various areas of Kazakhstan found using the modelling of geological factors</a:t>
            </a:r>
            <a:endParaRPr>
              <a:solidFill>
                <a:schemeClr val="lt1"/>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18"/>
          <p:cNvSpPr txBox="1">
            <a:spLocks noGrp="1"/>
          </p:cNvSpPr>
          <p:nvPr>
            <p:ph type="ctrTitle" idx="4294967295"/>
          </p:nvPr>
        </p:nvSpPr>
        <p:spPr>
          <a:xfrm>
            <a:off x="177475" y="241150"/>
            <a:ext cx="5002800" cy="563700"/>
          </a:xfrm>
          <a:prstGeom prst="rect">
            <a:avLst/>
          </a:prstGeom>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accent3"/>
                </a:solidFill>
              </a:rPr>
              <a:t>Data Science Method #2</a:t>
            </a:r>
            <a:endParaRPr>
              <a:solidFill>
                <a:schemeClr val="accent3"/>
              </a:solidFill>
            </a:endParaRPr>
          </a:p>
        </p:txBody>
      </p:sp>
      <p:sp>
        <p:nvSpPr>
          <p:cNvPr id="200" name="Google Shape;200;p18"/>
          <p:cNvSpPr txBox="1"/>
          <p:nvPr/>
        </p:nvSpPr>
        <p:spPr>
          <a:xfrm>
            <a:off x="333350" y="1033850"/>
            <a:ext cx="3935700" cy="1280700"/>
          </a:xfrm>
          <a:prstGeom prst="rect">
            <a:avLst/>
          </a:prstGeom>
          <a:noFill/>
          <a:ln>
            <a:noFill/>
          </a:ln>
        </p:spPr>
        <p:txBody>
          <a:bodyPr spcFirstLastPara="1" wrap="square" lIns="91425" tIns="91425" rIns="91425" bIns="91425" anchor="ctr" anchorCtr="0">
            <a:spAutoFit/>
          </a:bodyPr>
          <a:lstStyle/>
          <a:p>
            <a:pPr marL="457200" marR="0" lvl="0" indent="-298450" algn="just" rtl="0">
              <a:lnSpc>
                <a:spcPct val="115000"/>
              </a:lnSpc>
              <a:spcBef>
                <a:spcPts val="0"/>
              </a:spcBef>
              <a:spcAft>
                <a:spcPts val="0"/>
              </a:spcAft>
              <a:buClr>
                <a:schemeClr val="dk1"/>
              </a:buClr>
              <a:buSzPts val="1100"/>
              <a:buFont typeface="Times New Roman"/>
              <a:buChar char="❖"/>
            </a:pPr>
            <a:r>
              <a:rPr lang="en" sz="1600">
                <a:solidFill>
                  <a:schemeClr val="dk1"/>
                </a:solidFill>
                <a:latin typeface="Barlow Light"/>
                <a:ea typeface="Barlow Light"/>
                <a:cs typeface="Barlow Light"/>
                <a:sym typeface="Barlow Light"/>
              </a:rPr>
              <a:t>Data Sources: Republican Veterinary Laboratory, Ministry of Agriculture, Veterinary Control, and Monitoring Committee reports</a:t>
            </a:r>
            <a:endParaRPr sz="1600">
              <a:solidFill>
                <a:schemeClr val="dk1"/>
              </a:solidFill>
              <a:latin typeface="Barlow Light"/>
              <a:ea typeface="Barlow Light"/>
              <a:cs typeface="Barlow Light"/>
              <a:sym typeface="Barlow Light"/>
            </a:endParaRPr>
          </a:p>
        </p:txBody>
      </p:sp>
      <p:sp>
        <p:nvSpPr>
          <p:cNvPr id="201" name="Google Shape;201;p18"/>
          <p:cNvSpPr txBox="1"/>
          <p:nvPr/>
        </p:nvSpPr>
        <p:spPr>
          <a:xfrm>
            <a:off x="0" y="2769950"/>
            <a:ext cx="4269000" cy="1563900"/>
          </a:xfrm>
          <a:prstGeom prst="rect">
            <a:avLst/>
          </a:prstGeom>
          <a:noFill/>
          <a:ln>
            <a:noFill/>
          </a:ln>
        </p:spPr>
        <p:txBody>
          <a:bodyPr spcFirstLastPara="1" wrap="square" lIns="91425" tIns="91425" rIns="91425" bIns="91425" anchor="ctr" anchorCtr="0">
            <a:spAutoFit/>
          </a:bodyPr>
          <a:lstStyle/>
          <a:p>
            <a:pPr marL="914400" lvl="0" indent="-330200" algn="just" rtl="0">
              <a:lnSpc>
                <a:spcPct val="115000"/>
              </a:lnSpc>
              <a:spcBef>
                <a:spcPts val="0"/>
              </a:spcBef>
              <a:spcAft>
                <a:spcPts val="0"/>
              </a:spcAft>
              <a:buClr>
                <a:schemeClr val="dk1"/>
              </a:buClr>
              <a:buSzPts val="1600"/>
              <a:buFont typeface="Barlow Light"/>
              <a:buChar char="❖"/>
            </a:pPr>
            <a:r>
              <a:rPr lang="en" sz="1600">
                <a:solidFill>
                  <a:schemeClr val="dk1"/>
                </a:solidFill>
                <a:latin typeface="Barlow Light"/>
                <a:ea typeface="Barlow Light"/>
                <a:cs typeface="Barlow Light"/>
                <a:sym typeface="Barlow Light"/>
              </a:rPr>
              <a:t>BetaPERT distribution: Usage of uncertainty limits to identify relative contributions of different cost items to the total economic loss caused by rabies</a:t>
            </a:r>
            <a:endParaRPr sz="1600">
              <a:solidFill>
                <a:schemeClr val="dk1"/>
              </a:solidFill>
              <a:latin typeface="Barlow Light"/>
              <a:ea typeface="Barlow Light"/>
              <a:cs typeface="Barlow Light"/>
              <a:sym typeface="Barlow Light"/>
            </a:endParaRPr>
          </a:p>
        </p:txBody>
      </p:sp>
      <p:pic>
        <p:nvPicPr>
          <p:cNvPr id="202" name="Google Shape;202;p18"/>
          <p:cNvPicPr preferRelativeResize="0"/>
          <p:nvPr/>
        </p:nvPicPr>
        <p:blipFill>
          <a:blip r:embed="rId3">
            <a:alphaModFix/>
          </a:blip>
          <a:stretch>
            <a:fillRect/>
          </a:stretch>
        </p:blipFill>
        <p:spPr>
          <a:xfrm>
            <a:off x="4559200" y="1499538"/>
            <a:ext cx="3970674" cy="214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ctrTitle"/>
          </p:nvPr>
        </p:nvSpPr>
        <p:spPr>
          <a:xfrm>
            <a:off x="6893825" y="2047375"/>
            <a:ext cx="2133600" cy="56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Literature Gap</a:t>
            </a:r>
            <a:endParaRPr/>
          </a:p>
        </p:txBody>
      </p:sp>
      <p:sp>
        <p:nvSpPr>
          <p:cNvPr id="208" name="Google Shape;208;p19"/>
          <p:cNvSpPr txBox="1"/>
          <p:nvPr/>
        </p:nvSpPr>
        <p:spPr>
          <a:xfrm>
            <a:off x="583175" y="1537675"/>
            <a:ext cx="50967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lt1"/>
              </a:buClr>
              <a:buSzPts val="1600"/>
              <a:buFont typeface="Barlow Light"/>
              <a:buChar char="❖"/>
            </a:pPr>
            <a:r>
              <a:rPr lang="en" sz="1600">
                <a:solidFill>
                  <a:schemeClr val="lt1"/>
                </a:solidFill>
                <a:latin typeface="Barlow Light"/>
                <a:ea typeface="Barlow Light"/>
                <a:cs typeface="Barlow Light"/>
                <a:sym typeface="Barlow Light"/>
              </a:rPr>
              <a:t>Diagnostic tests</a:t>
            </a:r>
            <a:endParaRPr sz="1600">
              <a:solidFill>
                <a:schemeClr val="lt1"/>
              </a:solidFill>
              <a:latin typeface="Barlow Light"/>
              <a:ea typeface="Barlow Light"/>
              <a:cs typeface="Barlow Light"/>
              <a:sym typeface="Barlow Light"/>
            </a:endParaRPr>
          </a:p>
          <a:p>
            <a:pPr marL="914400" lvl="0" indent="0" algn="l" rtl="0">
              <a:spcBef>
                <a:spcPts val="0"/>
              </a:spcBef>
              <a:spcAft>
                <a:spcPts val="0"/>
              </a:spcAft>
              <a:buNone/>
            </a:pPr>
            <a:endParaRPr sz="1600">
              <a:solidFill>
                <a:schemeClr val="lt1"/>
              </a:solidFill>
              <a:latin typeface="Barlow Light"/>
              <a:ea typeface="Barlow Light"/>
              <a:cs typeface="Barlow Light"/>
              <a:sym typeface="Barlow Light"/>
            </a:endParaRPr>
          </a:p>
          <a:p>
            <a:pPr marL="914400" lvl="0" indent="0" algn="l" rtl="0">
              <a:spcBef>
                <a:spcPts val="0"/>
              </a:spcBef>
              <a:spcAft>
                <a:spcPts val="0"/>
              </a:spcAft>
              <a:buNone/>
            </a:pPr>
            <a:endParaRPr sz="1600">
              <a:solidFill>
                <a:schemeClr val="lt1"/>
              </a:solidFill>
              <a:latin typeface="Barlow Light"/>
              <a:ea typeface="Barlow Light"/>
              <a:cs typeface="Barlow Light"/>
              <a:sym typeface="Barlow Light"/>
            </a:endParaRPr>
          </a:p>
          <a:p>
            <a:pPr marL="457200" lvl="0" indent="-330200" algn="l" rtl="0">
              <a:spcBef>
                <a:spcPts val="0"/>
              </a:spcBef>
              <a:spcAft>
                <a:spcPts val="0"/>
              </a:spcAft>
              <a:buClr>
                <a:schemeClr val="lt1"/>
              </a:buClr>
              <a:buSzPts val="1600"/>
              <a:buFont typeface="Barlow Light"/>
              <a:buChar char="❖"/>
            </a:pPr>
            <a:r>
              <a:rPr lang="en" sz="1600">
                <a:solidFill>
                  <a:schemeClr val="lt1"/>
                </a:solidFill>
                <a:latin typeface="Barlow Light"/>
                <a:ea typeface="Barlow Light"/>
                <a:cs typeface="Barlow Light"/>
                <a:sym typeface="Barlow Light"/>
              </a:rPr>
              <a:t>Effectiveness of vaccines</a:t>
            </a:r>
            <a:endParaRPr sz="1600">
              <a:solidFill>
                <a:schemeClr val="lt1"/>
              </a:solidFill>
              <a:latin typeface="Barlow Light"/>
              <a:ea typeface="Barlow Light"/>
              <a:cs typeface="Barlow Light"/>
              <a:sym typeface="Barlow Light"/>
            </a:endParaRPr>
          </a:p>
        </p:txBody>
      </p:sp>
      <p:sp>
        <p:nvSpPr>
          <p:cNvPr id="209" name="Google Shape;209;p19"/>
          <p:cNvSpPr txBox="1"/>
          <p:nvPr/>
        </p:nvSpPr>
        <p:spPr>
          <a:xfrm>
            <a:off x="583175" y="2978800"/>
            <a:ext cx="492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lt1"/>
                </a:solidFill>
                <a:latin typeface="Barlow Light"/>
                <a:ea typeface="Barlow Light"/>
                <a:cs typeface="Barlow Light"/>
                <a:sym typeface="Barlow Light"/>
              </a:rPr>
              <a:t>Research question</a:t>
            </a:r>
            <a:r>
              <a:rPr lang="en">
                <a:solidFill>
                  <a:schemeClr val="lt1"/>
                </a:solidFill>
                <a:latin typeface="Barlow Light"/>
                <a:ea typeface="Barlow Light"/>
                <a:cs typeface="Barlow Light"/>
                <a:sym typeface="Barlow Light"/>
              </a:rPr>
              <a:t>: how can rabies better be diagnosed in Kazakhstan and what could be done to prevent an outbreak</a:t>
            </a:r>
            <a:endParaRPr>
              <a:solidFill>
                <a:schemeClr val="lt1"/>
              </a:solidFill>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Research Plan</a:t>
            </a:r>
            <a:endParaRPr/>
          </a:p>
        </p:txBody>
      </p:sp>
      <p:grpSp>
        <p:nvGrpSpPr>
          <p:cNvPr id="215" name="Google Shape;215;p20"/>
          <p:cNvGrpSpPr/>
          <p:nvPr/>
        </p:nvGrpSpPr>
        <p:grpSpPr>
          <a:xfrm>
            <a:off x="8450305" y="241236"/>
            <a:ext cx="477479" cy="525883"/>
            <a:chOff x="6685175" y="5036025"/>
            <a:chExt cx="346225" cy="398125"/>
          </a:xfrm>
        </p:grpSpPr>
        <p:sp>
          <p:nvSpPr>
            <p:cNvPr id="216" name="Google Shape;216;p20"/>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7" name="Google Shape;217;p20"/>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 name="Google Shape;218;p20"/>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 name="Google Shape;219;p20"/>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0" name="Google Shape;220;p20"/>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21" name="Google Shape;221;p20"/>
          <p:cNvSpPr txBox="1"/>
          <p:nvPr/>
        </p:nvSpPr>
        <p:spPr>
          <a:xfrm>
            <a:off x="804521" y="1658341"/>
            <a:ext cx="74952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dirty="0">
                <a:latin typeface="Barlow Light"/>
                <a:ea typeface="Barlow Light"/>
                <a:cs typeface="Barlow Light"/>
                <a:sym typeface="Barlow Light"/>
              </a:rPr>
              <a:t>Testing the hypothesis of the first group of researchers surrounding vaccinations. They suggest that providing vaccines to only dogs and foxes would indirectly protect the livestock. Two groups of similar geographical composition with one under the current vaccine regulations and the other with only dog and fox vaccinations to then compare results.</a:t>
            </a:r>
            <a:endParaRPr sz="1600" dirty="0">
              <a:latin typeface="Barlow Light"/>
              <a:ea typeface="Barlow Light"/>
              <a:cs typeface="Barlow Light"/>
              <a:sym typeface="Barlow Light"/>
            </a:endParaRPr>
          </a:p>
        </p:txBody>
      </p:sp>
      <p:pic>
        <p:nvPicPr>
          <p:cNvPr id="222" name="Google Shape;222;p20"/>
          <p:cNvPicPr preferRelativeResize="0"/>
          <p:nvPr/>
        </p:nvPicPr>
        <p:blipFill rotWithShape="1">
          <a:blip r:embed="rId3">
            <a:alphaModFix/>
          </a:blip>
          <a:srcRect b="53671"/>
          <a:stretch/>
        </p:blipFill>
        <p:spPr>
          <a:xfrm>
            <a:off x="1492211" y="3279750"/>
            <a:ext cx="2581539" cy="1863750"/>
          </a:xfrm>
          <a:prstGeom prst="rect">
            <a:avLst/>
          </a:prstGeom>
          <a:noFill/>
          <a:ln>
            <a:noFill/>
          </a:ln>
        </p:spPr>
      </p:pic>
      <p:pic>
        <p:nvPicPr>
          <p:cNvPr id="223" name="Google Shape;223;p20"/>
          <p:cNvPicPr preferRelativeResize="0"/>
          <p:nvPr/>
        </p:nvPicPr>
        <p:blipFill rotWithShape="1">
          <a:blip r:embed="rId3">
            <a:alphaModFix/>
          </a:blip>
          <a:srcRect t="46226" b="7444"/>
          <a:stretch/>
        </p:blipFill>
        <p:spPr>
          <a:xfrm>
            <a:off x="5485675" y="3279750"/>
            <a:ext cx="2581551" cy="1863757"/>
          </a:xfrm>
          <a:prstGeom prst="rect">
            <a:avLst/>
          </a:prstGeom>
          <a:noFill/>
          <a:ln>
            <a:noFill/>
          </a:ln>
        </p:spPr>
      </p:pic>
    </p:spTree>
  </p:cSld>
  <p:clrMapOvr>
    <a:masterClrMapping/>
  </p:clrMapOvr>
</p:sld>
</file>

<file path=ppt/theme/theme1.xml><?xml version="1.0" encoding="utf-8"?>
<a:theme xmlns:a="http://schemas.openxmlformats.org/drawingml/2006/main"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Words>
  <Application>Microsoft Office PowerPoint</Application>
  <PresentationFormat>On-screen Show (16:9)</PresentationFormat>
  <Paragraphs>22</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Times New Roman</vt:lpstr>
      <vt:lpstr>Barlow SemiBold</vt:lpstr>
      <vt:lpstr>Barlow</vt:lpstr>
      <vt:lpstr>Calibri</vt:lpstr>
      <vt:lpstr>Barlow Light</vt:lpstr>
      <vt:lpstr>Caius template</vt:lpstr>
      <vt:lpstr>Rabies in Kazakhstan</vt:lpstr>
      <vt:lpstr>Rabies</vt:lpstr>
      <vt:lpstr>PowerPoint Presentation</vt:lpstr>
      <vt:lpstr>Data Science Method #1</vt:lpstr>
      <vt:lpstr>PowerPoint Presentation</vt:lpstr>
      <vt:lpstr>Data Science Method #2</vt:lpstr>
      <vt:lpstr>Literature Gap</vt:lpstr>
      <vt:lpstr>Research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 in Kazakhstan</dc:title>
  <cp:lastModifiedBy>Alina</cp:lastModifiedBy>
  <cp:revision>1</cp:revision>
  <dcterms:modified xsi:type="dcterms:W3CDTF">2021-12-08T05:07:34Z</dcterms:modified>
</cp:coreProperties>
</file>